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Default Extension="wav" ContentType="audio/wav"/>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56" r:id="rId1"/>
  </p:sldMasterIdLst>
  <p:notesMasterIdLst>
    <p:notesMasterId r:id="rId30"/>
  </p:notesMasterIdLst>
  <p:sldIdLst>
    <p:sldId id="288" r:id="rId2"/>
    <p:sldId id="256" r:id="rId3"/>
    <p:sldId id="286" r:id="rId4"/>
    <p:sldId id="257" r:id="rId5"/>
    <p:sldId id="258" r:id="rId6"/>
    <p:sldId id="259" r:id="rId7"/>
    <p:sldId id="263" r:id="rId8"/>
    <p:sldId id="260" r:id="rId9"/>
    <p:sldId id="265" r:id="rId10"/>
    <p:sldId id="261" r:id="rId11"/>
    <p:sldId id="264" r:id="rId12"/>
    <p:sldId id="262" r:id="rId13"/>
    <p:sldId id="267" r:id="rId14"/>
    <p:sldId id="268" r:id="rId15"/>
    <p:sldId id="269" r:id="rId16"/>
    <p:sldId id="270" r:id="rId17"/>
    <p:sldId id="271" r:id="rId18"/>
    <p:sldId id="272" r:id="rId19"/>
    <p:sldId id="274" r:id="rId20"/>
    <p:sldId id="275" r:id="rId21"/>
    <p:sldId id="276" r:id="rId22"/>
    <p:sldId id="277" r:id="rId23"/>
    <p:sldId id="278" r:id="rId24"/>
    <p:sldId id="279" r:id="rId25"/>
    <p:sldId id="280" r:id="rId26"/>
    <p:sldId id="282" r:id="rId27"/>
    <p:sldId id="289" r:id="rId28"/>
    <p:sldId id="290" r:id="rId29"/>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loop="1" showNarration="1">
    <p:present/>
    <p:sldAll/>
    <p:penClr>
      <a:schemeClr val="bg1"/>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517" autoAdjust="0"/>
    <p:restoredTop sz="94728" autoAdjust="0"/>
  </p:normalViewPr>
  <p:slideViewPr>
    <p:cSldViewPr>
      <p:cViewPr varScale="1">
        <p:scale>
          <a:sx n="86" d="100"/>
          <a:sy n="86" d="100"/>
        </p:scale>
        <p:origin x="-690" y="-96"/>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26ACF232-B2F5-4230-8C5F-E224311CF0A3}" type="datetimeFigureOut">
              <a:rPr lang="en-US"/>
              <a:pPr>
                <a:defRPr/>
              </a:pPr>
              <a:t>9/17/2010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1306D769-28D8-4CF5-973C-15DE2FBA73B8}"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Arial" charset="0"/>
      </a:defRPr>
    </a:lvl1pPr>
    <a:lvl2pPr marL="457200" algn="l" rtl="0" eaLnBrk="0" fontAlgn="base" hangingPunct="0">
      <a:spcBef>
        <a:spcPct val="30000"/>
      </a:spcBef>
      <a:spcAft>
        <a:spcPct val="0"/>
      </a:spcAft>
      <a:defRPr sz="1200" kern="1200">
        <a:solidFill>
          <a:schemeClr val="tx1"/>
        </a:solidFill>
        <a:latin typeface="+mn-lt"/>
        <a:ea typeface="+mn-ea"/>
        <a:cs typeface="Arial" charset="0"/>
      </a:defRPr>
    </a:lvl2pPr>
    <a:lvl3pPr marL="914400" algn="l" rtl="0" eaLnBrk="0" fontAlgn="base" hangingPunct="0">
      <a:spcBef>
        <a:spcPct val="30000"/>
      </a:spcBef>
      <a:spcAft>
        <a:spcPct val="0"/>
      </a:spcAft>
      <a:defRPr sz="1200" kern="1200">
        <a:solidFill>
          <a:schemeClr val="tx1"/>
        </a:solidFill>
        <a:latin typeface="+mn-lt"/>
        <a:ea typeface="+mn-ea"/>
        <a:cs typeface="Arial" charset="0"/>
      </a:defRPr>
    </a:lvl3pPr>
    <a:lvl4pPr marL="1371600" algn="l" rtl="0" eaLnBrk="0" fontAlgn="base" hangingPunct="0">
      <a:spcBef>
        <a:spcPct val="30000"/>
      </a:spcBef>
      <a:spcAft>
        <a:spcPct val="0"/>
      </a:spcAft>
      <a:defRPr sz="1200" kern="1200">
        <a:solidFill>
          <a:schemeClr val="tx1"/>
        </a:solidFill>
        <a:latin typeface="+mn-lt"/>
        <a:ea typeface="+mn-ea"/>
        <a:cs typeface="Arial" charset="0"/>
      </a:defRPr>
    </a:lvl4pPr>
    <a:lvl5pPr marL="1828800" algn="l" rtl="0" eaLnBrk="0" fontAlgn="base" hangingPunct="0">
      <a:spcBef>
        <a:spcPct val="30000"/>
      </a:spcBef>
      <a:spcAft>
        <a:spcPct val="0"/>
      </a:spcAft>
      <a:defRPr sz="1200" kern="1200">
        <a:solidFill>
          <a:schemeClr val="tx1"/>
        </a:solidFill>
        <a:latin typeface="+mn-lt"/>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Rectangle 2"/>
          <p:cNvSpPr>
            <a:spLocks noGrp="1" noRot="1" noChangeAspect="1" noTextEdit="1"/>
          </p:cNvSpPr>
          <p:nvPr>
            <p:ph type="sldImg"/>
          </p:nvPr>
        </p:nvSpPr>
        <p:spPr bwMode="auto">
          <a:noFill/>
          <a:ln>
            <a:solidFill>
              <a:srgbClr val="000000"/>
            </a:solidFill>
            <a:miter lim="800000"/>
            <a:headEnd/>
            <a:tailEnd/>
          </a:ln>
        </p:spPr>
      </p:sp>
      <p:sp>
        <p:nvSpPr>
          <p:cNvPr id="15362" name="Rectangle 3"/>
          <p:cNvSpPr>
            <a:spLocks noGrp="1"/>
          </p:cNvSpPr>
          <p:nvPr>
            <p:ph type="body" idx="1"/>
          </p:nvPr>
        </p:nvSpPr>
        <p:spPr bwMode="auto">
          <a:noFill/>
        </p:spPr>
        <p:txBody>
          <a:bodyPr/>
          <a:lstStyle/>
          <a:p>
            <a:pPr eaLnBrk="1" hangingPunct="1">
              <a:spcBef>
                <a:spcPct val="0"/>
              </a:spcBef>
            </a:pPr>
            <a:r>
              <a:rPr lang="en-US" smtClean="0"/>
              <a:t>http://www.superpimper.com/graphics/graphics-MySpace-Puerto_Rico_Boricua_Puerto_Rican.htm</a:t>
            </a:r>
          </a:p>
          <a:p>
            <a:pPr eaLnBrk="1" hangingPunct="1">
              <a:spcBef>
                <a:spcPct val="0"/>
              </a:spcBef>
            </a:pPr>
            <a:r>
              <a:rPr lang="en-US" smtClean="0"/>
              <a:t>http://www.superpimper.com/graphics/graphics-MySpace-Puerto_Rico_Boricua_Puerto_Rican.htm</a:t>
            </a:r>
          </a:p>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Rectangle 2"/>
          <p:cNvSpPr>
            <a:spLocks noGrp="1" noRot="1" noChangeAspect="1" noTextEdit="1"/>
          </p:cNvSpPr>
          <p:nvPr>
            <p:ph type="sldImg"/>
          </p:nvPr>
        </p:nvSpPr>
        <p:spPr bwMode="auto">
          <a:noFill/>
          <a:ln>
            <a:solidFill>
              <a:srgbClr val="000000"/>
            </a:solidFill>
            <a:miter lim="800000"/>
            <a:headEnd/>
            <a:tailEnd/>
          </a:ln>
        </p:spPr>
      </p:sp>
      <p:sp>
        <p:nvSpPr>
          <p:cNvPr id="35842"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Rectangle 2"/>
          <p:cNvSpPr>
            <a:spLocks noGrp="1" noRot="1" noChangeAspect="1" noTextEdit="1"/>
          </p:cNvSpPr>
          <p:nvPr>
            <p:ph type="sldImg"/>
          </p:nvPr>
        </p:nvSpPr>
        <p:spPr bwMode="auto">
          <a:noFill/>
          <a:ln>
            <a:solidFill>
              <a:srgbClr val="000000"/>
            </a:solidFill>
            <a:miter lim="800000"/>
            <a:headEnd/>
            <a:tailEnd/>
          </a:ln>
        </p:spPr>
      </p:sp>
      <p:sp>
        <p:nvSpPr>
          <p:cNvPr id="37890"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Rectangle 2"/>
          <p:cNvSpPr>
            <a:spLocks noGrp="1" noRot="1" noChangeAspect="1" noTextEdit="1"/>
          </p:cNvSpPr>
          <p:nvPr>
            <p:ph type="sldImg"/>
          </p:nvPr>
        </p:nvSpPr>
        <p:spPr bwMode="auto">
          <a:noFill/>
          <a:ln>
            <a:solidFill>
              <a:srgbClr val="000000"/>
            </a:solidFill>
            <a:miter lim="800000"/>
            <a:headEnd/>
            <a:tailEnd/>
          </a:ln>
        </p:spPr>
      </p:sp>
      <p:sp>
        <p:nvSpPr>
          <p:cNvPr id="39938"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2"/>
          <p:cNvSpPr>
            <a:spLocks noGrp="1" noRot="1" noChangeAspect="1" noTextEdit="1"/>
          </p:cNvSpPr>
          <p:nvPr>
            <p:ph type="sldImg"/>
          </p:nvPr>
        </p:nvSpPr>
        <p:spPr bwMode="auto">
          <a:noFill/>
          <a:ln>
            <a:solidFill>
              <a:srgbClr val="000000"/>
            </a:solidFill>
            <a:miter lim="800000"/>
            <a:headEnd/>
            <a:tailEnd/>
          </a:ln>
        </p:spPr>
      </p:sp>
      <p:sp>
        <p:nvSpPr>
          <p:cNvPr id="41986"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Rectangle 2"/>
          <p:cNvSpPr>
            <a:spLocks noGrp="1" noRot="1" noChangeAspect="1" noTextEdit="1"/>
          </p:cNvSpPr>
          <p:nvPr>
            <p:ph type="sldImg"/>
          </p:nvPr>
        </p:nvSpPr>
        <p:spPr bwMode="auto">
          <a:noFill/>
          <a:ln>
            <a:solidFill>
              <a:srgbClr val="000000"/>
            </a:solidFill>
            <a:miter lim="800000"/>
            <a:headEnd/>
            <a:tailEnd/>
          </a:ln>
        </p:spPr>
      </p:sp>
      <p:sp>
        <p:nvSpPr>
          <p:cNvPr id="44034"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2"/>
          <p:cNvSpPr>
            <a:spLocks noGrp="1" noRot="1" noChangeAspect="1" noTextEdit="1"/>
          </p:cNvSpPr>
          <p:nvPr>
            <p:ph type="sldImg"/>
          </p:nvPr>
        </p:nvSpPr>
        <p:spPr bwMode="auto">
          <a:noFill/>
          <a:ln>
            <a:solidFill>
              <a:srgbClr val="000000"/>
            </a:solidFill>
            <a:miter lim="800000"/>
            <a:headEnd/>
            <a:tailEnd/>
          </a:ln>
        </p:spPr>
      </p:sp>
      <p:sp>
        <p:nvSpPr>
          <p:cNvPr id="46082"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Rectangle 2"/>
          <p:cNvSpPr>
            <a:spLocks noGrp="1" noRot="1" noChangeAspect="1" noTextEdit="1"/>
          </p:cNvSpPr>
          <p:nvPr>
            <p:ph type="sldImg"/>
          </p:nvPr>
        </p:nvSpPr>
        <p:spPr bwMode="auto">
          <a:noFill/>
          <a:ln>
            <a:solidFill>
              <a:srgbClr val="000000"/>
            </a:solidFill>
            <a:miter lim="800000"/>
            <a:headEnd/>
            <a:tailEnd/>
          </a:ln>
        </p:spPr>
      </p:sp>
      <p:sp>
        <p:nvSpPr>
          <p:cNvPr id="48130"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Rectangle 2"/>
          <p:cNvSpPr>
            <a:spLocks noGrp="1" noRot="1" noChangeAspect="1" noTextEdit="1"/>
          </p:cNvSpPr>
          <p:nvPr>
            <p:ph type="sldImg"/>
          </p:nvPr>
        </p:nvSpPr>
        <p:spPr bwMode="auto">
          <a:noFill/>
          <a:ln>
            <a:solidFill>
              <a:srgbClr val="000000"/>
            </a:solidFill>
            <a:miter lim="800000"/>
            <a:headEnd/>
            <a:tailEnd/>
          </a:ln>
        </p:spPr>
      </p:sp>
      <p:sp>
        <p:nvSpPr>
          <p:cNvPr id="50178"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Rectangle 2"/>
          <p:cNvSpPr>
            <a:spLocks noGrp="1" noRot="1" noChangeAspect="1" noTextEdit="1"/>
          </p:cNvSpPr>
          <p:nvPr>
            <p:ph type="sldImg"/>
          </p:nvPr>
        </p:nvSpPr>
        <p:spPr bwMode="auto">
          <a:noFill/>
          <a:ln>
            <a:solidFill>
              <a:srgbClr val="000000"/>
            </a:solidFill>
            <a:miter lim="800000"/>
            <a:headEnd/>
            <a:tailEnd/>
          </a:ln>
        </p:spPr>
      </p:sp>
      <p:sp>
        <p:nvSpPr>
          <p:cNvPr id="52226"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Rectangle 2"/>
          <p:cNvSpPr>
            <a:spLocks noGrp="1" noRot="1" noChangeAspect="1" noTextEdit="1"/>
          </p:cNvSpPr>
          <p:nvPr>
            <p:ph type="sldImg"/>
          </p:nvPr>
        </p:nvSpPr>
        <p:spPr bwMode="auto">
          <a:noFill/>
          <a:ln>
            <a:solidFill>
              <a:srgbClr val="000000"/>
            </a:solidFill>
            <a:miter lim="800000"/>
            <a:headEnd/>
            <a:tailEnd/>
          </a:ln>
        </p:spPr>
      </p:sp>
      <p:sp>
        <p:nvSpPr>
          <p:cNvPr id="54274" name="Rectangle 3"/>
          <p:cNvSpPr>
            <a:spLocks noGrp="1"/>
          </p:cNvSpPr>
          <p:nvPr>
            <p:ph type="body" idx="1"/>
          </p:nvPr>
        </p:nvSpPr>
        <p:spPr bwMode="auto">
          <a:noFill/>
        </p:spPr>
        <p:txBody>
          <a:bodyPr/>
          <a:lstStyle/>
          <a:p>
            <a:pPr eaLnBrk="1" hangingPunct="1"/>
            <a:r>
              <a:rPr lang="en-US" smtClean="0"/>
              <a:t>www.superpimper.com/graphics/graphics-MySpace-Puerto_Rico_Boricua_Puerto_Rican.htm</a:t>
            </a:r>
          </a:p>
          <a:p>
            <a:pPr eaLnBrk="1" hangingPunct="1"/>
            <a:r>
              <a:rPr lang="en-US" smtClean="0"/>
              <a:t>www.superpimper.com/graphics/graphics-MySpace-Puerto_Rico_Boricua_Puerto_Rican.htm</a:t>
            </a:r>
          </a:p>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Slide Image Placeholder 1"/>
          <p:cNvSpPr>
            <a:spLocks noGrp="1" noRot="1" noChangeAspect="1"/>
          </p:cNvSpPr>
          <p:nvPr>
            <p:ph type="sldImg"/>
          </p:nvPr>
        </p:nvSpPr>
        <p:spPr bwMode="auto">
          <a:noFill/>
          <a:ln>
            <a:solidFill>
              <a:srgbClr val="000000"/>
            </a:solidFill>
            <a:miter lim="800000"/>
            <a:headEnd/>
            <a:tailEnd/>
          </a:ln>
        </p:spPr>
      </p:sp>
      <p:sp>
        <p:nvSpPr>
          <p:cNvPr id="17410" name="Notes Placeholder 2"/>
          <p:cNvSpPr>
            <a:spLocks noGrp="1"/>
          </p:cNvSpPr>
          <p:nvPr>
            <p:ph type="body" idx="1"/>
          </p:nvPr>
        </p:nvSpPr>
        <p:spPr bwMode="auto">
          <a:noFill/>
        </p:spPr>
        <p:txBody>
          <a:bodyPr/>
          <a:lstStyle/>
          <a:p>
            <a:pPr eaLnBrk="1" hangingPunct="1">
              <a:spcBef>
                <a:spcPct val="0"/>
              </a:spcBef>
            </a:pPr>
            <a:r>
              <a:rPr lang="en-US" smtClean="0"/>
              <a:t>http://www.superpimper.com/graphics/graphics-MySpace-Puerto_Rico_Boricua_Puerto_Rican.htm</a:t>
            </a:r>
          </a:p>
        </p:txBody>
      </p:sp>
      <p:sp>
        <p:nvSpPr>
          <p:cNvPr id="16387"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7D750EF-018A-4EDD-BE0D-080988501FFB}" type="slidenum">
              <a:rPr lang="en-US"/>
              <a:pPr fontAlgn="base">
                <a:spcBef>
                  <a:spcPct val="0"/>
                </a:spcBef>
                <a:spcAft>
                  <a:spcPct val="0"/>
                </a:spcAft>
                <a:defRPr/>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1" name="Rectangle 2"/>
          <p:cNvSpPr>
            <a:spLocks noGrp="1" noRot="1" noChangeAspect="1" noTextEdit="1"/>
          </p:cNvSpPr>
          <p:nvPr>
            <p:ph type="sldImg"/>
          </p:nvPr>
        </p:nvSpPr>
        <p:spPr bwMode="auto">
          <a:noFill/>
          <a:ln>
            <a:solidFill>
              <a:srgbClr val="000000"/>
            </a:solidFill>
            <a:miter lim="800000"/>
            <a:headEnd/>
            <a:tailEnd/>
          </a:ln>
        </p:spPr>
      </p:sp>
      <p:sp>
        <p:nvSpPr>
          <p:cNvPr id="56322" name="Rectangle 3"/>
          <p:cNvSpPr>
            <a:spLocks noGrp="1"/>
          </p:cNvSpPr>
          <p:nvPr>
            <p:ph type="body" idx="1"/>
          </p:nvPr>
        </p:nvSpPr>
        <p:spPr bwMode="auto">
          <a:noFill/>
        </p:spPr>
        <p:txBody>
          <a:bodyPr/>
          <a:lstStyle/>
          <a:p>
            <a:pPr eaLnBrk="1" hangingPunct="1"/>
            <a:r>
              <a:rPr lang="en-US" smtClean="0"/>
              <a:t>www.superpimper.com/graphics/graphics-MySpace-Puerto_Rico_Boricua_Puerto_Rican.htm</a:t>
            </a:r>
          </a:p>
          <a:p>
            <a:pPr eaLnBrk="1" hangingPunct="1"/>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2"/>
          <p:cNvSpPr>
            <a:spLocks noGrp="1" noRot="1" noChangeAspect="1" noTextEdit="1"/>
          </p:cNvSpPr>
          <p:nvPr>
            <p:ph type="sldImg"/>
          </p:nvPr>
        </p:nvSpPr>
        <p:spPr bwMode="auto">
          <a:noFill/>
          <a:ln>
            <a:solidFill>
              <a:srgbClr val="000000"/>
            </a:solidFill>
            <a:miter lim="800000"/>
            <a:headEnd/>
            <a:tailEnd/>
          </a:ln>
        </p:spPr>
      </p:sp>
      <p:sp>
        <p:nvSpPr>
          <p:cNvPr id="58370" name="Rectangle 3"/>
          <p:cNvSpPr>
            <a:spLocks noGrp="1"/>
          </p:cNvSpPr>
          <p:nvPr>
            <p:ph type="body" idx="1"/>
          </p:nvPr>
        </p:nvSpPr>
        <p:spPr bwMode="auto">
          <a:noFill/>
        </p:spPr>
        <p:txBody>
          <a:bodyPr/>
          <a:lstStyle/>
          <a:p>
            <a:pPr eaLnBrk="1" hangingPunct="1"/>
            <a:r>
              <a:rPr lang="en-US" smtClean="0"/>
              <a:t>www.superpimper.com/graphics/graphics-MySpace-Puerto_Rico_Boricua_Puerto_Rican.htm</a:t>
            </a:r>
          </a:p>
          <a:p>
            <a:pPr eaLnBrk="1" hangingPunct="1"/>
            <a:r>
              <a:rPr lang="en-US" smtClean="0"/>
              <a:t>www.superpimper.com/graphics/graphics-MySpace-Puerto_Rico_Boricua_Puerto_Rican.htm</a:t>
            </a:r>
          </a:p>
          <a:p>
            <a:pPr eaLnBrk="1" hangingPunct="1"/>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7" name="Rectangle 2"/>
          <p:cNvSpPr>
            <a:spLocks noGrp="1" noRot="1" noChangeAspect="1" noTextEdit="1"/>
          </p:cNvSpPr>
          <p:nvPr>
            <p:ph type="sldImg"/>
          </p:nvPr>
        </p:nvSpPr>
        <p:spPr bwMode="auto">
          <a:noFill/>
          <a:ln>
            <a:solidFill>
              <a:srgbClr val="000000"/>
            </a:solidFill>
            <a:miter lim="800000"/>
            <a:headEnd/>
            <a:tailEnd/>
          </a:ln>
        </p:spPr>
      </p:sp>
      <p:sp>
        <p:nvSpPr>
          <p:cNvPr id="60418" name="Rectangle 3"/>
          <p:cNvSpPr>
            <a:spLocks noGrp="1"/>
          </p:cNvSpPr>
          <p:nvPr>
            <p:ph type="body" idx="1"/>
          </p:nvPr>
        </p:nvSpPr>
        <p:spPr bwMode="auto">
          <a:noFill/>
        </p:spPr>
        <p:txBody>
          <a:bodyPr/>
          <a:lstStyle/>
          <a:p>
            <a:pPr eaLnBrk="1" hangingPunct="1"/>
            <a:r>
              <a:rPr lang="en-US" smtClean="0"/>
              <a:t>www.superpimper.com/graphics/graphics-MySpace-Puerto_Rico_Boricua_Puerto_Rican.htm</a:t>
            </a:r>
          </a:p>
          <a:p>
            <a:pPr eaLnBrk="1" hangingPunct="1"/>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5" name="Rectangle 2"/>
          <p:cNvSpPr>
            <a:spLocks noGrp="1" noRot="1" noChangeAspect="1" noTextEdit="1"/>
          </p:cNvSpPr>
          <p:nvPr>
            <p:ph type="sldImg"/>
          </p:nvPr>
        </p:nvSpPr>
        <p:spPr bwMode="auto">
          <a:noFill/>
          <a:ln>
            <a:solidFill>
              <a:srgbClr val="000000"/>
            </a:solidFill>
            <a:miter lim="800000"/>
            <a:headEnd/>
            <a:tailEnd/>
          </a:ln>
        </p:spPr>
      </p:sp>
      <p:sp>
        <p:nvSpPr>
          <p:cNvPr id="62466" name="Rectangle 3"/>
          <p:cNvSpPr>
            <a:spLocks noGrp="1"/>
          </p:cNvSpPr>
          <p:nvPr>
            <p:ph type="body" idx="1"/>
          </p:nvPr>
        </p:nvSpPr>
        <p:spPr bwMode="auto">
          <a:noFill/>
        </p:spPr>
        <p:txBody>
          <a:bodyPr/>
          <a:lstStyle/>
          <a:p>
            <a:pPr eaLnBrk="1" hangingPunct="1"/>
            <a:r>
              <a:rPr lang="en-US" smtClean="0"/>
              <a:t>www.superpimper.com/graphics/graphics-MySpace-Puerto_Rico_Boricua_Puerto_Rican.htm</a:t>
            </a:r>
          </a:p>
          <a:p>
            <a:pPr eaLnBrk="1" hangingPunct="1"/>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3" name="Rectangle 2"/>
          <p:cNvSpPr>
            <a:spLocks noGrp="1" noRot="1" noChangeAspect="1" noTextEdit="1"/>
          </p:cNvSpPr>
          <p:nvPr>
            <p:ph type="sldImg"/>
          </p:nvPr>
        </p:nvSpPr>
        <p:spPr bwMode="auto">
          <a:noFill/>
          <a:ln>
            <a:solidFill>
              <a:srgbClr val="000000"/>
            </a:solidFill>
            <a:miter lim="800000"/>
            <a:headEnd/>
            <a:tailEnd/>
          </a:ln>
        </p:spPr>
      </p:sp>
      <p:sp>
        <p:nvSpPr>
          <p:cNvPr id="64514" name="Rectangle 3"/>
          <p:cNvSpPr>
            <a:spLocks noGrp="1"/>
          </p:cNvSpPr>
          <p:nvPr>
            <p:ph type="body" idx="1"/>
          </p:nvPr>
        </p:nvSpPr>
        <p:spPr bwMode="auto">
          <a:noFill/>
        </p:spPr>
        <p:txBody>
          <a:bodyPr/>
          <a:lstStyle/>
          <a:p>
            <a:pPr eaLnBrk="1" hangingPunct="1"/>
            <a:r>
              <a:rPr lang="en-US" smtClean="0"/>
              <a:t>www.superpimper.com/graphics/graphics-MySpace-Puerto_Rico_Boricua_Puerto_Rican.htm</a:t>
            </a:r>
          </a:p>
          <a:p>
            <a:pPr eaLnBrk="1" hangingPunct="1"/>
            <a:endParaRPr lang="en-US"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1" name="Rectangle 2"/>
          <p:cNvSpPr>
            <a:spLocks noGrp="1" noRot="1" noChangeAspect="1" noTextEdit="1"/>
          </p:cNvSpPr>
          <p:nvPr>
            <p:ph type="sldImg"/>
          </p:nvPr>
        </p:nvSpPr>
        <p:spPr bwMode="auto">
          <a:noFill/>
          <a:ln>
            <a:solidFill>
              <a:srgbClr val="000000"/>
            </a:solidFill>
            <a:miter lim="800000"/>
            <a:headEnd/>
            <a:tailEnd/>
          </a:ln>
        </p:spPr>
      </p:sp>
      <p:sp>
        <p:nvSpPr>
          <p:cNvPr id="66562" name="Rectangle 3"/>
          <p:cNvSpPr>
            <a:spLocks noGrp="1"/>
          </p:cNvSpPr>
          <p:nvPr>
            <p:ph type="body" idx="1"/>
          </p:nvPr>
        </p:nvSpPr>
        <p:spPr bwMode="auto">
          <a:noFill/>
        </p:spPr>
        <p:txBody>
          <a:bodyPr/>
          <a:lstStyle/>
          <a:p>
            <a:pPr eaLnBrk="1" hangingPunct="1"/>
            <a:r>
              <a:rPr lang="en-US" smtClean="0"/>
              <a:t>www.superpimper.com/graphics/graphics-MySpace-Puerto_Rico_Boricua_Puerto_Rican.htm</a:t>
            </a:r>
          </a:p>
          <a:p>
            <a:pPr eaLnBrk="1" hangingPunct="1"/>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09" name="Rectangle 2"/>
          <p:cNvSpPr>
            <a:spLocks noGrp="1" noRot="1" noChangeAspect="1" noTextEdit="1"/>
          </p:cNvSpPr>
          <p:nvPr>
            <p:ph type="sldImg"/>
          </p:nvPr>
        </p:nvSpPr>
        <p:spPr bwMode="auto">
          <a:noFill/>
          <a:ln>
            <a:solidFill>
              <a:srgbClr val="000000"/>
            </a:solidFill>
            <a:miter lim="800000"/>
            <a:headEnd/>
            <a:tailEnd/>
          </a:ln>
        </p:spPr>
      </p:sp>
      <p:sp>
        <p:nvSpPr>
          <p:cNvPr id="68610"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a:p>
            <a:pPr eaLnBrk="1" hangingPunct="1"/>
            <a:r>
              <a:rPr lang="en-US" smtClean="0"/>
              <a:t>http://www.superpimper.com/graphics/graphics-MySpace-Puerto_Rico_Boricua_Puerto_Rican.htm</a:t>
            </a:r>
          </a:p>
          <a:p>
            <a:pPr eaLnBrk="1" hangingPunct="1"/>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Slide Image Placeholder 1"/>
          <p:cNvSpPr>
            <a:spLocks noGrp="1" noRot="1" noChangeAspect="1"/>
          </p:cNvSpPr>
          <p:nvPr>
            <p:ph type="sldImg"/>
          </p:nvPr>
        </p:nvSpPr>
        <p:spPr bwMode="auto">
          <a:noFill/>
          <a:ln>
            <a:solidFill>
              <a:srgbClr val="000000"/>
            </a:solidFill>
            <a:miter lim="800000"/>
            <a:headEnd/>
            <a:tailEnd/>
          </a:ln>
        </p:spPr>
      </p:sp>
      <p:sp>
        <p:nvSpPr>
          <p:cNvPr id="19458" name="Notes Placeholder 2"/>
          <p:cNvSpPr>
            <a:spLocks noGrp="1"/>
          </p:cNvSpPr>
          <p:nvPr>
            <p:ph type="body" idx="1"/>
          </p:nvPr>
        </p:nvSpPr>
        <p:spPr bwMode="auto">
          <a:noFill/>
        </p:spPr>
        <p:txBody>
          <a:bodyPr/>
          <a:lstStyle/>
          <a:p>
            <a:pPr eaLnBrk="1" hangingPunct="1">
              <a:spcBef>
                <a:spcPct val="0"/>
              </a:spcBef>
            </a:pPr>
            <a:r>
              <a:rPr lang="en-US" smtClean="0"/>
              <a:t>http://www.superpimper.com/graphics/graphics-MySpace-Puerto_Rico_Boricua_Puerto_Rican.htm</a:t>
            </a:r>
          </a:p>
        </p:txBody>
      </p:sp>
      <p:sp>
        <p:nvSpPr>
          <p:cNvPr id="18435"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E870195-75FD-46DC-9185-B76FA9E1E8D9}" type="slidenum">
              <a:rPr lang="en-US"/>
              <a:pPr fontAlgn="base">
                <a:spcBef>
                  <a:spcPct val="0"/>
                </a:spcBef>
                <a:spcAft>
                  <a:spcPct val="0"/>
                </a:spcAft>
                <a:defRPr/>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Rectangle 2"/>
          <p:cNvSpPr>
            <a:spLocks noGrp="1" noRot="1" noChangeAspect="1" noTextEdit="1"/>
          </p:cNvSpPr>
          <p:nvPr>
            <p:ph type="sldImg"/>
          </p:nvPr>
        </p:nvSpPr>
        <p:spPr bwMode="auto">
          <a:noFill/>
          <a:ln>
            <a:solidFill>
              <a:srgbClr val="000000"/>
            </a:solidFill>
            <a:miter lim="800000"/>
            <a:headEnd/>
            <a:tailEnd/>
          </a:ln>
        </p:spPr>
      </p:sp>
      <p:sp>
        <p:nvSpPr>
          <p:cNvPr id="21506"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Rectangle 2"/>
          <p:cNvSpPr>
            <a:spLocks noGrp="1" noRot="1" noChangeAspect="1" noTextEdit="1"/>
          </p:cNvSpPr>
          <p:nvPr>
            <p:ph type="sldImg"/>
          </p:nvPr>
        </p:nvSpPr>
        <p:spPr bwMode="auto">
          <a:noFill/>
          <a:ln>
            <a:solidFill>
              <a:srgbClr val="000000"/>
            </a:solidFill>
            <a:miter lim="800000"/>
            <a:headEnd/>
            <a:tailEnd/>
          </a:ln>
        </p:spPr>
      </p:sp>
      <p:sp>
        <p:nvSpPr>
          <p:cNvPr id="23554"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Rectangle 2"/>
          <p:cNvSpPr>
            <a:spLocks noGrp="1" noRot="1" noChangeAspect="1" noTextEdit="1"/>
          </p:cNvSpPr>
          <p:nvPr>
            <p:ph type="sldImg"/>
          </p:nvPr>
        </p:nvSpPr>
        <p:spPr bwMode="auto">
          <a:noFill/>
          <a:ln>
            <a:solidFill>
              <a:srgbClr val="000000"/>
            </a:solidFill>
            <a:miter lim="800000"/>
            <a:headEnd/>
            <a:tailEnd/>
          </a:ln>
        </p:spPr>
      </p:sp>
      <p:sp>
        <p:nvSpPr>
          <p:cNvPr id="25602" name="Rectangle 3"/>
          <p:cNvSpPr>
            <a:spLocks noGrp="1"/>
          </p:cNvSpPr>
          <p:nvPr>
            <p:ph type="body" idx="1"/>
          </p:nvPr>
        </p:nvSpPr>
        <p:spPr bwMode="auto">
          <a:noFill/>
        </p:spPr>
        <p:txBody>
          <a:bodyPr/>
          <a:lstStyle/>
          <a:p>
            <a:pPr eaLnBrk="1" hangingPunct="1"/>
            <a:r>
              <a:rPr lang="en-US" smtClean="0"/>
              <a:t>http://farm1.static.flickr.com/36/111171027_39832b8058.jpg</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2"/>
          <p:cNvSpPr>
            <a:spLocks noGrp="1" noRot="1" noChangeAspect="1" noTextEdit="1"/>
          </p:cNvSpPr>
          <p:nvPr>
            <p:ph type="sldImg"/>
          </p:nvPr>
        </p:nvSpPr>
        <p:spPr bwMode="auto">
          <a:noFill/>
          <a:ln>
            <a:solidFill>
              <a:srgbClr val="000000"/>
            </a:solidFill>
            <a:miter lim="800000"/>
            <a:headEnd/>
            <a:tailEnd/>
          </a:ln>
        </p:spPr>
      </p:sp>
      <p:sp>
        <p:nvSpPr>
          <p:cNvPr id="27650"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Rectangle 2"/>
          <p:cNvSpPr>
            <a:spLocks noGrp="1" noRot="1" noChangeAspect="1" noTextEdit="1"/>
          </p:cNvSpPr>
          <p:nvPr>
            <p:ph type="sldImg"/>
          </p:nvPr>
        </p:nvSpPr>
        <p:spPr bwMode="auto">
          <a:noFill/>
          <a:ln>
            <a:solidFill>
              <a:srgbClr val="000000"/>
            </a:solidFill>
            <a:miter lim="800000"/>
            <a:headEnd/>
            <a:tailEnd/>
          </a:ln>
        </p:spPr>
      </p:sp>
      <p:sp>
        <p:nvSpPr>
          <p:cNvPr id="29698"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Rectangle 2"/>
          <p:cNvSpPr>
            <a:spLocks noGrp="1" noRot="1" noChangeAspect="1" noTextEdit="1"/>
          </p:cNvSpPr>
          <p:nvPr>
            <p:ph type="sldImg"/>
          </p:nvPr>
        </p:nvSpPr>
        <p:spPr bwMode="auto">
          <a:noFill/>
          <a:ln>
            <a:solidFill>
              <a:srgbClr val="000000"/>
            </a:solidFill>
            <a:miter lim="800000"/>
            <a:headEnd/>
            <a:tailEnd/>
          </a:ln>
        </p:spPr>
      </p:sp>
      <p:sp>
        <p:nvSpPr>
          <p:cNvPr id="31746" name="Rectangle 3"/>
          <p:cNvSpPr>
            <a:spLocks noGrp="1"/>
          </p:cNvSpPr>
          <p:nvPr>
            <p:ph type="body" idx="1"/>
          </p:nvPr>
        </p:nvSpPr>
        <p:spPr bwMode="auto">
          <a:noFill/>
        </p:spPr>
        <p:txBody>
          <a:bodyPr/>
          <a:lstStyle/>
          <a:p>
            <a:pPr eaLnBrk="1" hangingPunct="1"/>
            <a:r>
              <a:rPr lang="en-US" smtClean="0"/>
              <a:t>http://www.superpimper.com/graphics/graphics-MySpace-Puerto_Rico_Boricua_Puerto_Rican.htm</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80898" name="Rectangle 2"/>
          <p:cNvSpPr>
            <a:spLocks noGrp="1" noRot="1" noChangeArrowheads="1"/>
          </p:cNvSpPr>
          <p:nvPr>
            <p:ph type="ctrTitle"/>
          </p:nvPr>
        </p:nvSpPr>
        <p:spPr>
          <a:xfrm>
            <a:off x="685800" y="1981200"/>
            <a:ext cx="7772400" cy="1600200"/>
          </a:xfrm>
        </p:spPr>
        <p:txBody>
          <a:bodyPr/>
          <a:lstStyle>
            <a:lvl1pPr>
              <a:defRPr/>
            </a:lvl1pPr>
          </a:lstStyle>
          <a:p>
            <a:r>
              <a:rPr lang="en-US"/>
              <a:t>Click to edit Master title style</a:t>
            </a:r>
          </a:p>
        </p:txBody>
      </p:sp>
      <p:sp>
        <p:nvSpPr>
          <p:cNvPr id="80899" name="Rectangle 3"/>
          <p:cNvSpPr>
            <a:spLocks noGrp="1" noRot="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fld id="{F3EAF349-FA12-4D9C-BBDE-20F688FD5139}" type="datetimeFigureOut">
              <a:rPr lang="en-US"/>
              <a:pPr>
                <a:defRPr/>
              </a:pPr>
              <a:t>9/17/2010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E762BFC5-6DBA-4DB9-81C6-BC3DE70CA4E4}" type="slidenum">
              <a:rPr lang="en-US"/>
              <a:pPr>
                <a:defRPr/>
              </a:pPr>
              <a:t>‹#›</a:t>
            </a:fld>
            <a:endParaRPr lang="en-US"/>
          </a:p>
        </p:txBody>
      </p:sp>
    </p:spTree>
  </p:cSld>
  <p:clrMapOvr>
    <a:masterClrMapping/>
  </p:clrMapOvr>
  <p:transition advTm="4000"/>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E1535F7B-E617-4D56-BF6C-E356B2581234}" type="datetimeFigureOut">
              <a:rPr lang="en-US"/>
              <a:pPr>
                <a:defRPr/>
              </a:pPr>
              <a:t>9/17/2010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34BCA349-85FA-44F7-95C2-E36BA20796BA}"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07188" y="228600"/>
            <a:ext cx="2135187" cy="587057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1625" y="228600"/>
            <a:ext cx="6253163" cy="587057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9E3BE877-D11D-4CE7-8B46-70CF5A2EFE09}" type="datetimeFigureOut">
              <a:rPr lang="en-US"/>
              <a:pPr>
                <a:defRPr/>
              </a:pPr>
              <a:t>9/17/2010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A74E2CED-67A1-4DE4-9AE9-79AD2DC27F16}"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fld id="{BA04DF28-3571-41C1-A000-E590399AA7FC}" type="datetimeFigureOut">
              <a:rPr lang="en-US"/>
              <a:pPr>
                <a:defRPr/>
              </a:pPr>
              <a:t>9/17/2010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69AD4AC5-583B-40E1-9972-6276E4DEEB82}"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fld id="{06C2B9A9-BC46-4EC5-9E41-86456ABC2772}" type="datetimeFigureOut">
              <a:rPr lang="en-US"/>
              <a:pPr>
                <a:defRPr/>
              </a:pPr>
              <a:t>9/17/2010</a:t>
            </a:fld>
            <a:endParaRPr 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ln/>
        </p:spPr>
        <p:txBody>
          <a:bodyPr/>
          <a:lstStyle>
            <a:lvl1pPr>
              <a:defRPr/>
            </a:lvl1pPr>
          </a:lstStyle>
          <a:p>
            <a:pPr>
              <a:defRPr/>
            </a:pPr>
            <a:fld id="{912CC2EF-C4DE-41D9-B6B9-4542D3052B74}"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1625"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76400"/>
            <a:ext cx="4194175" cy="44227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fld id="{FF74F474-910C-4FB3-A036-F9CF425E75A6}" type="datetimeFigureOut">
              <a:rPr lang="en-US"/>
              <a:pPr>
                <a:defRPr/>
              </a:pPr>
              <a:t>9/17/2010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CFFBD845-D13D-4E60-B215-8ABD13635F7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fld id="{034BE9B5-A63B-4819-8A81-AEAB8FA40C8D}" type="datetimeFigureOut">
              <a:rPr lang="en-US"/>
              <a:pPr>
                <a:defRPr/>
              </a:pPr>
              <a:t>9/17/2010</a:t>
            </a:fld>
            <a:endParaRPr 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n-US"/>
          </a:p>
        </p:txBody>
      </p:sp>
      <p:sp>
        <p:nvSpPr>
          <p:cNvPr id="9" name="Rectangle 6"/>
          <p:cNvSpPr>
            <a:spLocks noGrp="1" noChangeArrowheads="1"/>
          </p:cNvSpPr>
          <p:nvPr>
            <p:ph type="sldNum" sz="quarter" idx="12"/>
          </p:nvPr>
        </p:nvSpPr>
        <p:spPr>
          <a:ln/>
        </p:spPr>
        <p:txBody>
          <a:bodyPr/>
          <a:lstStyle>
            <a:lvl1pPr>
              <a:defRPr/>
            </a:lvl1pPr>
          </a:lstStyle>
          <a:p>
            <a:pPr>
              <a:defRPr/>
            </a:pPr>
            <a:fld id="{C18401F2-4E9D-48E2-A108-D83B2020D46E}"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fld id="{8493CA8C-D566-46D0-B0FA-87CF2281F334}" type="datetimeFigureOut">
              <a:rPr lang="en-US"/>
              <a:pPr>
                <a:defRPr/>
              </a:pPr>
              <a:t>9/17/2010</a:t>
            </a:fld>
            <a:endParaRPr 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n-US"/>
          </a:p>
        </p:txBody>
      </p:sp>
      <p:sp>
        <p:nvSpPr>
          <p:cNvPr id="5" name="Rectangle 6"/>
          <p:cNvSpPr>
            <a:spLocks noGrp="1" noChangeArrowheads="1"/>
          </p:cNvSpPr>
          <p:nvPr>
            <p:ph type="sldNum" sz="quarter" idx="12"/>
          </p:nvPr>
        </p:nvSpPr>
        <p:spPr>
          <a:ln/>
        </p:spPr>
        <p:txBody>
          <a:bodyPr/>
          <a:lstStyle>
            <a:lvl1pPr>
              <a:defRPr/>
            </a:lvl1pPr>
          </a:lstStyle>
          <a:p>
            <a:pPr>
              <a:defRPr/>
            </a:pPr>
            <a:fld id="{0996D348-91BE-4211-BD18-325B618BC66E}"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fld id="{80BF4AE8-D461-4D67-BECB-4ECF3725C041}" type="datetimeFigureOut">
              <a:rPr lang="en-US"/>
              <a:pPr>
                <a:defRPr/>
              </a:pPr>
              <a:t>9/17/2010</a:t>
            </a:fld>
            <a:endParaRPr 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n-US"/>
          </a:p>
        </p:txBody>
      </p:sp>
      <p:sp>
        <p:nvSpPr>
          <p:cNvPr id="4" name="Rectangle 6"/>
          <p:cNvSpPr>
            <a:spLocks noGrp="1" noChangeArrowheads="1"/>
          </p:cNvSpPr>
          <p:nvPr>
            <p:ph type="sldNum" sz="quarter" idx="12"/>
          </p:nvPr>
        </p:nvSpPr>
        <p:spPr>
          <a:ln/>
        </p:spPr>
        <p:txBody>
          <a:bodyPr/>
          <a:lstStyle>
            <a:lvl1pPr>
              <a:defRPr/>
            </a:lvl1pPr>
          </a:lstStyle>
          <a:p>
            <a:pPr>
              <a:defRPr/>
            </a:pPr>
            <a:fld id="{3A396609-534C-4A8A-A01E-4321080FCD43}"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0F458DE4-32B7-4AB2-8908-D313D6A4B72D}" type="datetimeFigureOut">
              <a:rPr lang="en-US"/>
              <a:pPr>
                <a:defRPr/>
              </a:pPr>
              <a:t>9/17/2010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86EC24D-FF0B-4352-8ED6-7B6A90B7F26F}"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fld id="{C51FA680-73DE-43C6-8B60-1D3F58578037}" type="datetimeFigureOut">
              <a:rPr lang="en-US"/>
              <a:pPr>
                <a:defRPr/>
              </a:pPr>
              <a:t>9/17/2010</a:t>
            </a:fld>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20D90FF-E9B5-4B79-AE51-56C3DFF1A4E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duotone>
              <a:schemeClr val="bg1"/>
              <a:srgbClr val="FFFFFF"/>
            </a:duotone>
          </a:blip>
          <a:srcRect/>
          <a:stretch>
            <a:fillRect/>
          </a:stretch>
        </a:blipFill>
        <a:effectLst/>
      </p:bgPr>
    </p:bg>
    <p:spTree>
      <p:nvGrpSpPr>
        <p:cNvPr id="1" name=""/>
        <p:cNvGrpSpPr/>
        <p:nvPr/>
      </p:nvGrpSpPr>
      <p:grpSpPr>
        <a:xfrm>
          <a:off x="0" y="0"/>
          <a:ext cx="0" cy="0"/>
          <a:chOff x="0" y="0"/>
          <a:chExt cx="0" cy="0"/>
        </a:xfrm>
      </p:grpSpPr>
      <p:sp>
        <p:nvSpPr>
          <p:cNvPr id="79874" name="Rectangle 2"/>
          <p:cNvSpPr>
            <a:spLocks noGrp="1" noRot="1" noChangeArrowheads="1"/>
          </p:cNvSpPr>
          <p:nvPr>
            <p:ph type="title"/>
          </p:nvPr>
        </p:nvSpPr>
        <p:spPr bwMode="auto">
          <a:xfrm>
            <a:off x="301625" y="228600"/>
            <a:ext cx="8510588" cy="132556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79875" name="Rectangle 3"/>
          <p:cNvSpPr>
            <a:spLocks noGrp="1" noRot="1" noChangeArrowheads="1"/>
          </p:cNvSpPr>
          <p:nvPr>
            <p:ph type="body" idx="1"/>
          </p:nvPr>
        </p:nvSpPr>
        <p:spPr bwMode="auto">
          <a:xfrm>
            <a:off x="301625" y="1676400"/>
            <a:ext cx="8540750" cy="44227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79876" name="Rectangle 4"/>
          <p:cNvSpPr>
            <a:spLocks noGrp="1" noChangeArrowheads="1"/>
          </p:cNvSpPr>
          <p:nvPr>
            <p:ph type="dt" sz="half" idx="2"/>
          </p:nvPr>
        </p:nvSpPr>
        <p:spPr bwMode="auto">
          <a:xfrm>
            <a:off x="3048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400">
                <a:effectLst>
                  <a:outerShdw blurRad="38100" dist="38100" dir="2700000" algn="tl">
                    <a:srgbClr val="000000"/>
                  </a:outerShdw>
                </a:effectLst>
              </a:defRPr>
            </a:lvl1pPr>
          </a:lstStyle>
          <a:p>
            <a:pPr>
              <a:defRPr/>
            </a:pPr>
            <a:fld id="{E487CDE6-990F-4D19-BE10-62C2CED9BBD1}" type="datetimeFigureOut">
              <a:rPr lang="en-US"/>
              <a:pPr>
                <a:defRPr/>
              </a:pPr>
              <a:t>9/17/2010</a:t>
            </a:fld>
            <a:endParaRPr lang="en-US"/>
          </a:p>
        </p:txBody>
      </p:sp>
      <p:sp>
        <p:nvSpPr>
          <p:cNvPr id="79877"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400">
                <a:effectLst>
                  <a:outerShdw blurRad="38100" dist="38100" dir="2700000" algn="tl">
                    <a:srgbClr val="000000"/>
                  </a:outerShdw>
                </a:effectLst>
              </a:defRPr>
            </a:lvl1pPr>
          </a:lstStyle>
          <a:p>
            <a:pPr>
              <a:defRPr/>
            </a:pPr>
            <a:endParaRPr lang="en-US"/>
          </a:p>
        </p:txBody>
      </p:sp>
      <p:sp>
        <p:nvSpPr>
          <p:cNvPr id="79878" name="Rectangle 6"/>
          <p:cNvSpPr>
            <a:spLocks noGrp="1" noChangeArrowheads="1"/>
          </p:cNvSpPr>
          <p:nvPr>
            <p:ph type="sldNum" sz="quarter" idx="4"/>
          </p:nvPr>
        </p:nvSpPr>
        <p:spPr bwMode="auto">
          <a:xfrm>
            <a:off x="6553200" y="6245225"/>
            <a:ext cx="22860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400">
                <a:effectLst>
                  <a:outerShdw blurRad="38100" dist="38100" dir="2700000" algn="tl">
                    <a:srgbClr val="000000"/>
                  </a:outerShdw>
                </a:effectLst>
              </a:defRPr>
            </a:lvl1pPr>
          </a:lstStyle>
          <a:p>
            <a:pPr>
              <a:defRPr/>
            </a:pPr>
            <a:fld id="{2EA1B0A1-BA20-4AAD-ADB3-B54D1ECDB85A}"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67" r:id="rId1"/>
    <p:sldLayoutId id="2147483666" r:id="rId2"/>
    <p:sldLayoutId id="2147483665" r:id="rId3"/>
    <p:sldLayoutId id="2147483664" r:id="rId4"/>
    <p:sldLayoutId id="2147483663" r:id="rId5"/>
    <p:sldLayoutId id="2147483662" r:id="rId6"/>
    <p:sldLayoutId id="2147483661" r:id="rId7"/>
    <p:sldLayoutId id="2147483660" r:id="rId8"/>
    <p:sldLayoutId id="2147483659" r:id="rId9"/>
    <p:sldLayoutId id="2147483658" r:id="rId10"/>
    <p:sldLayoutId id="2147483657" r:id="rId11"/>
  </p:sldLayoutIdLst>
  <p:transition advTm="4000"/>
  <p:timing>
    <p:tnLst>
      <p:par>
        <p:cTn id="1" dur="indefinite" restart="never" nodeType="tmRoot"/>
      </p:par>
    </p:tnLst>
  </p:timing>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fontAlgn="base">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eaLnBrk="0" fontAlgn="base" hangingPunct="0">
        <a:spcBef>
          <a:spcPct val="20000"/>
        </a:spcBef>
        <a:spcAft>
          <a:spcPct val="0"/>
        </a:spcAft>
        <a:buClr>
          <a:schemeClr val="hlink"/>
        </a:buClr>
        <a:buFont typeface="Wingdings" pitchFamily="2"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effectLst>
            <a:outerShdw blurRad="38100" dist="38100" dir="2700000" algn="tl">
              <a:srgbClr val="000000"/>
            </a:outerShdw>
          </a:effectLst>
          <a:latin typeface="+mn-lt"/>
          <a:cs typeface="+mn-cs"/>
        </a:defRPr>
      </a:lvl2pPr>
      <a:lvl3pPr marL="1143000" indent="-228600" algn="l" rtl="0" eaLnBrk="0" fontAlgn="base" hangingPunct="0">
        <a:spcBef>
          <a:spcPct val="20000"/>
        </a:spcBef>
        <a:spcAft>
          <a:spcPct val="0"/>
        </a:spcAft>
        <a:buClr>
          <a:schemeClr val="hlink"/>
        </a:buClr>
        <a:buFont typeface="Wingdings" pitchFamily="2" charset="2"/>
        <a:buChar char="§"/>
        <a:defRPr sz="2400">
          <a:solidFill>
            <a:schemeClr val="tx1"/>
          </a:solidFill>
          <a:effectLst>
            <a:outerShdw blurRad="38100" dist="38100" dir="2700000" algn="tl">
              <a:srgbClr val="000000"/>
            </a:outerShdw>
          </a:effectLst>
          <a:latin typeface="+mn-lt"/>
          <a:cs typeface="+mn-cs"/>
        </a:defRPr>
      </a:lvl3pPr>
      <a:lvl4pPr marL="1600200" indent="-228600" algn="l" rtl="0" eaLnBrk="0" fontAlgn="base" hangingPunct="0">
        <a:spcBef>
          <a:spcPct val="20000"/>
        </a:spcBef>
        <a:spcAft>
          <a:spcPct val="0"/>
        </a:spcAft>
        <a:buChar char="–"/>
        <a:defRPr sz="2000">
          <a:solidFill>
            <a:schemeClr val="tx1"/>
          </a:solidFill>
          <a:effectLst>
            <a:outerShdw blurRad="38100" dist="38100" dir="2700000" algn="tl">
              <a:srgbClr val="000000"/>
            </a:outerShdw>
          </a:effectLst>
          <a:latin typeface="+mn-lt"/>
          <a:cs typeface="+mn-cs"/>
        </a:defRPr>
      </a:lvl4pPr>
      <a:lvl5pPr marL="2057400" indent="-228600" algn="l" rtl="0" eaLnBrk="0" fontAlgn="base" hangingPunct="0">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5pPr>
      <a:lvl6pPr marL="25146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6pPr>
      <a:lvl7pPr marL="29718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7pPr>
      <a:lvl8pPr marL="34290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8pPr>
      <a:lvl9pPr marL="3886200" indent="-228600" algn="l" rtl="0" fontAlgn="base">
        <a:spcBef>
          <a:spcPct val="20000"/>
        </a:spcBef>
        <a:spcAft>
          <a:spcPct val="0"/>
        </a:spcAft>
        <a:buClr>
          <a:schemeClr val="hlink"/>
        </a:buClr>
        <a:buFont typeface="Wingdings" pitchFamily="2" charset="2"/>
        <a:buChar char="§"/>
        <a:defRPr sz="2000">
          <a:solidFill>
            <a:schemeClr val="tx1"/>
          </a:solidFill>
          <a:effectLst>
            <a:outerShdw blurRad="38100" dist="38100" dir="2700000" algn="tl">
              <a:srgbClr val="000000"/>
            </a:outerShdw>
          </a:effectLst>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audio" Target="../media/audio1.wav"/><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2.gif"/><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superpimper.com/graphics/graphics-MySpace-Puerto_Rico_Boricua_Puerto_Rican-filename-puerto_rico_boricua_puerto_rican_1005.gif.htm" TargetMode="External"/><Relationship Id="rId2" Type="http://schemas.openxmlformats.org/officeDocument/2006/relationships/notesSlide" Target="../notesSlides/notesSlide13.xml"/><Relationship Id="rId1" Type="http://schemas.openxmlformats.org/officeDocument/2006/relationships/slideLayout" Target="../slideLayouts/slideLayout7.xml"/><Relationship Id="rId4" Type="http://schemas.openxmlformats.org/officeDocument/2006/relationships/image" Target="../media/image13.gif"/></Relationships>
</file>

<file path=ppt/slides/_rels/slide14.xml.rels><?xml version="1.0" encoding="UTF-8" standalone="yes"?>
<Relationships xmlns="http://schemas.openxmlformats.org/package/2006/relationships"><Relationship Id="rId3" Type="http://schemas.openxmlformats.org/officeDocument/2006/relationships/hyperlink" Target="http://www.superpimper.com/graphics/graphics-MySpace-Puerto_Rico_Boricua_Puerto_Rican-filename-puerto_rico_boricua_puerto_rican_1000.gif.htm" TargetMode="External"/><Relationship Id="rId2" Type="http://schemas.openxmlformats.org/officeDocument/2006/relationships/notesSlide" Target="../notesSlides/notesSlide14.xml"/><Relationship Id="rId1" Type="http://schemas.openxmlformats.org/officeDocument/2006/relationships/slideLayout" Target="../slideLayouts/slideLayout7.xml"/><Relationship Id="rId4" Type="http://schemas.openxmlformats.org/officeDocument/2006/relationships/image" Target="../media/image14.gif"/></Relationships>
</file>

<file path=ppt/slides/_rels/slide15.xml.rels><?xml version="1.0" encoding="UTF-8" standalone="yes"?>
<Relationships xmlns="http://schemas.openxmlformats.org/package/2006/relationships"><Relationship Id="rId3" Type="http://schemas.openxmlformats.org/officeDocument/2006/relationships/hyperlink" Target="http://www.superpimper.com/graphics/graphics-MySpace-Puerto_Rico_Boricua_Puerto_Rican-filename-puerto_rico_boricua_puerto_rican_1035.gif.htm" TargetMode="External"/><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15.gif"/></Relationships>
</file>

<file path=ppt/slides/_rels/slide16.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hyperlink" Target="http://www.superpimper.com/graphics/graphics-MySpace-Puerto_Rico_Boricua_Puerto_Rican-filename-puerto_rico_boricua_puerto_rican_1073.gif.htm" TargetMode="External"/><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7.gif"/></Relationships>
</file>

<file path=ppt/slides/_rels/slide18.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hyperlink" Target="http://www.superpimper.com/graphics/graphics-MySpace-Puerto_Rico_Boricua_Puerto_Rican-filename-puerto_rico_boricua_puerto_rican_1104.gif.htm" TargetMode="External"/><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9.gif"/></Relationships>
</file>

<file path=ppt/slides/_rels/slide2.xml.rels><?xml version="1.0" encoding="UTF-8" standalone="yes"?>
<Relationships xmlns="http://schemas.openxmlformats.org/package/2006/relationships"><Relationship Id="rId3" Type="http://schemas.openxmlformats.org/officeDocument/2006/relationships/image" Target="../media/image2.gif"/><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hyperlink" Target="http://www.superpimper.com/graphics/graphics-MySpace-Puerto_Rico_Boricua_Puerto_Rican-filename-puerto_rico_boricua_puerto_rican_1126.jpg.htm" TargetMode="External"/><Relationship Id="rId2" Type="http://schemas.openxmlformats.org/officeDocument/2006/relationships/notesSlide" Target="../notesSlides/notesSlide22.xml"/><Relationship Id="rId1" Type="http://schemas.openxmlformats.org/officeDocument/2006/relationships/slideLayout" Target="../slideLayouts/slideLayout7.xml"/><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3" Type="http://schemas.openxmlformats.org/officeDocument/2006/relationships/hyperlink" Target="http://www.superpimper.com/graphics/graphics-MySpace-Puerto_Rico_Boricua_Puerto_Rican-filename-puerto_rico_boricua_puerto_rican_1132.gif.htm" TargetMode="External"/><Relationship Id="rId2" Type="http://schemas.openxmlformats.org/officeDocument/2006/relationships/notesSlide" Target="../notesSlides/notesSlide23.xml"/><Relationship Id="rId1" Type="http://schemas.openxmlformats.org/officeDocument/2006/relationships/slideLayout" Target="../slideLayouts/slideLayout7.xml"/><Relationship Id="rId4" Type="http://schemas.openxmlformats.org/officeDocument/2006/relationships/image" Target="../media/image23.gif"/></Relationships>
</file>

<file path=ppt/slides/_rels/slide24.xml.rels><?xml version="1.0" encoding="UTF-8" standalone="yes"?>
<Relationships xmlns="http://schemas.openxmlformats.org/package/2006/relationships"><Relationship Id="rId3" Type="http://schemas.openxmlformats.org/officeDocument/2006/relationships/hyperlink" Target="http://www.superpimper.com/graphics/graphics-MySpace-Puerto_Rico_Boricua_Puerto_Rican-filename-puerto_rico_boricua_puerto_rican_1144.jpg.htm" TargetMode="External"/><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4.jpeg"/></Relationships>
</file>

<file path=ppt/slides/_rels/slide25.xml.rels><?xml version="1.0" encoding="UTF-8" standalone="yes"?>
<Relationships xmlns="http://schemas.openxmlformats.org/package/2006/relationships"><Relationship Id="rId3" Type="http://schemas.openxmlformats.org/officeDocument/2006/relationships/hyperlink" Target="http://www.superpimper.com/graphics/graphics-MySpace-Puerto_Rico_Boricua_Puerto_Rican-filename-puerto_rico_boricua_puerto_rican_1147.gif.htm" TargetMode="External"/><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5.gif"/></Relationships>
</file>

<file path=ppt/slides/_rels/slide26.xml.rels><?xml version="1.0" encoding="UTF-8" standalone="yes"?>
<Relationships xmlns="http://schemas.openxmlformats.org/package/2006/relationships"><Relationship Id="rId3" Type="http://schemas.openxmlformats.org/officeDocument/2006/relationships/image" Target="../media/image26.gif"/><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hyperlink" Target="http://welcome.topuertorico.org/index.shtml" TargetMode="External"/><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hyperlink" Target="http://welcome.topuertorico.org/index.shtml"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www.superpimper.com/graphics/graphics-MySpace-Puerto_Rico_Boricua_Puerto_Rican-filename-puerto_rico_boricua_puerto_rican_1021.gif.htm" TargetMode="External"/><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3.gif"/></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images2.layoutsparks.com/1/17966/puerto-rican-sweethearts-love-heart-flag.jpg" TargetMode="External"/><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p:nvPr/>
        </p:nvSpPr>
        <p:spPr>
          <a:xfrm>
            <a:off x="2400347" y="2967335"/>
            <a:ext cx="3500767" cy="923330"/>
          </a:xfrm>
          <a:prstGeom prst="rect">
            <a:avLst/>
          </a:prstGeom>
          <a:noFill/>
        </p:spPr>
        <p:txBody>
          <a:bodyPr spcFirstLastPara="1" wrap="none">
            <a:prstTxWarp prst="textArchUp">
              <a:avLst/>
            </a:prstTxWarp>
            <a:spAutoFit/>
            <a:scene3d>
              <a:camera prst="isometricLeftDown"/>
              <a:lightRig rig="threePt" dir="t"/>
            </a:scene3d>
          </a:bodyPr>
          <a:lstStyle/>
          <a:p>
            <a:pPr algn="ctr" fontAlgn="auto">
              <a:spcBef>
                <a:spcPts val="0"/>
              </a:spcBef>
              <a:spcAft>
                <a:spcPts val="0"/>
              </a:spcAft>
              <a:defRPr/>
            </a:pPr>
            <a:r>
              <a:rPr lang="en-US" sz="5400" b="1" dirty="0">
                <a:ln w="12700">
                  <a:solidFill>
                    <a:schemeClr val="tx2">
                      <a:satMod val="155000"/>
                    </a:schemeClr>
                  </a:solidFill>
                  <a:prstDash val="solid"/>
                </a:ln>
                <a:solidFill>
                  <a:schemeClr val="bg2">
                    <a:tint val="85000"/>
                    <a:satMod val="155000"/>
                  </a:schemeClr>
                </a:solidFill>
                <a:effectLst>
                  <a:glow rad="101600">
                    <a:schemeClr val="accent5">
                      <a:satMod val="175000"/>
                      <a:alpha val="40000"/>
                    </a:schemeClr>
                  </a:glow>
                  <a:outerShdw blurRad="41275" dist="20320" dir="1800000" algn="tl" rotWithShape="0">
                    <a:srgbClr val="000000">
                      <a:alpha val="40000"/>
                    </a:srgbClr>
                  </a:outerShdw>
                </a:effectLst>
                <a:latin typeface="+mn-lt"/>
                <a:cs typeface="+mn-cs"/>
              </a:rPr>
              <a:t>Puerto</a:t>
            </a:r>
            <a:r>
              <a:rPr lang="en-US" sz="5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latin typeface="+mn-lt"/>
                <a:cs typeface="+mn-cs"/>
              </a:rPr>
              <a:t> Rico</a:t>
            </a:r>
          </a:p>
        </p:txBody>
      </p:sp>
      <p:sp>
        <p:nvSpPr>
          <p:cNvPr id="9" name="Rectangle 8">
            <a:hlinkClick r:id="" action="ppaction://hlinkshowjump?jump=nextslide">
              <a:snd r:embed="rId3" name="applause.wav"/>
            </a:hlinkClick>
          </p:cNvPr>
          <p:cNvSpPr/>
          <p:nvPr/>
        </p:nvSpPr>
        <p:spPr>
          <a:xfrm>
            <a:off x="616742" y="6350"/>
            <a:ext cx="7542216" cy="6172200"/>
          </a:xfrm>
          <a:prstGeom prst="rect">
            <a:avLst/>
          </a:prstGeom>
          <a:noFill/>
        </p:spPr>
        <p:txBody>
          <a:bodyPr wrap="none">
            <a:prstTxWarp prst="textCirclePour">
              <a:avLst/>
            </a:prstTxWarp>
            <a:spAutoFit/>
          </a:bodyPr>
          <a:lstStyle/>
          <a:p>
            <a:pPr algn="ctr" fontAlgn="auto">
              <a:spcBef>
                <a:spcPts val="0"/>
              </a:spcBef>
              <a:spcAft>
                <a:spcPts val="0"/>
              </a:spcAft>
              <a:defRPr/>
            </a:pPr>
            <a:r>
              <a:rPr lang="en-US" sz="5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mn-lt"/>
                <a:cs typeface="+mn-cs"/>
              </a:rPr>
              <a:t>ITALICHIE</a:t>
            </a:r>
          </a:p>
        </p:txBody>
      </p:sp>
    </p:spTree>
  </p:cSld>
  <p:clrMapOvr>
    <a:masterClrMapping/>
  </p:clrMapOvr>
  <p:transition advClick="0" advTm="9600"/>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4817" name="Picture 2" descr="http://www.commentbuddy.com/comments/Puerto-rico/Puerto-rico-069.jpg"/>
          <p:cNvPicPr>
            <a:picLocks noChangeAspect="1" noChangeArrowheads="1"/>
          </p:cNvPicPr>
          <p:nvPr/>
        </p:nvPicPr>
        <p:blipFill>
          <a:blip r:embed="rId3"/>
          <a:srcRect/>
          <a:stretch>
            <a:fillRect/>
          </a:stretch>
        </p:blipFill>
        <p:spPr bwMode="auto">
          <a:xfrm>
            <a:off x="1295400" y="1143000"/>
            <a:ext cx="6677025" cy="4552950"/>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6865" name="Picture 2" descr="http://2.bp.blogspot.com/_-RhrWKONAn8/SXC9Pz3QDCI/AAAAAAAAAc4/VRgeXAxxXYQ/s400/100%25.jpg"/>
          <p:cNvPicPr>
            <a:picLocks noChangeAspect="1" noChangeArrowheads="1"/>
          </p:cNvPicPr>
          <p:nvPr/>
        </p:nvPicPr>
        <p:blipFill>
          <a:blip r:embed="rId3"/>
          <a:srcRect/>
          <a:stretch>
            <a:fillRect/>
          </a:stretch>
        </p:blipFill>
        <p:spPr bwMode="auto">
          <a:xfrm>
            <a:off x="1981200" y="914400"/>
            <a:ext cx="4810125" cy="4029075"/>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8913" name="Picture 2" descr="http://www.commentbuddy.com/comments/Puerto-rico/Puerto-rico-058.gif"/>
          <p:cNvPicPr>
            <a:picLocks noChangeAspect="1" noChangeArrowheads="1" noCrop="1"/>
          </p:cNvPicPr>
          <p:nvPr/>
        </p:nvPicPr>
        <p:blipFill>
          <a:blip r:embed="rId3"/>
          <a:srcRect/>
          <a:stretch>
            <a:fillRect/>
          </a:stretch>
        </p:blipFill>
        <p:spPr bwMode="auto">
          <a:xfrm>
            <a:off x="2438400" y="609600"/>
            <a:ext cx="4343400" cy="5391150"/>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1" name="Picture 2" descr="http://media.superpimper.com/graphics/Puerto_Rico_Boricua_Puerto_Rican/puerto-rico-boricua-puerto-rican-1005.gif">
            <a:hlinkClick r:id="rId3"/>
          </p:cNvPr>
          <p:cNvPicPr>
            <a:picLocks noChangeAspect="1" noChangeArrowheads="1" noCrop="1"/>
          </p:cNvPicPr>
          <p:nvPr/>
        </p:nvPicPr>
        <p:blipFill>
          <a:blip r:embed="rId4"/>
          <a:srcRect/>
          <a:stretch>
            <a:fillRect/>
          </a:stretch>
        </p:blipFill>
        <p:spPr bwMode="auto">
          <a:xfrm>
            <a:off x="914400" y="1828800"/>
            <a:ext cx="6248400" cy="3789363"/>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09" name="Picture 2" descr="http://media.superpimper.com/graphics/Puerto_Rico_Boricua_Puerto_Rican/puerto-rico-boricua-puerto-rican-1000.gif">
            <a:hlinkClick r:id="rId3"/>
          </p:cNvPr>
          <p:cNvPicPr>
            <a:picLocks noChangeAspect="1" noChangeArrowheads="1" noCrop="1"/>
          </p:cNvPicPr>
          <p:nvPr/>
        </p:nvPicPr>
        <p:blipFill>
          <a:blip r:embed="rId4"/>
          <a:srcRect/>
          <a:stretch>
            <a:fillRect/>
          </a:stretch>
        </p:blipFill>
        <p:spPr bwMode="auto">
          <a:xfrm>
            <a:off x="1066800" y="1295400"/>
            <a:ext cx="7094538" cy="4114800"/>
          </a:xfrm>
          <a:prstGeom prst="rect">
            <a:avLst/>
          </a:prstGeom>
          <a:noFill/>
          <a:ln w="9525">
            <a:noFill/>
            <a:miter lim="800000"/>
            <a:headEnd/>
            <a:tailEnd/>
          </a:ln>
        </p:spPr>
      </p:pic>
      <p:sp>
        <p:nvSpPr>
          <p:cNvPr id="3" name="Rectangle 2"/>
          <p:cNvSpPr/>
          <p:nvPr/>
        </p:nvSpPr>
        <p:spPr>
          <a:xfrm>
            <a:off x="2265363" y="2967038"/>
            <a:ext cx="185737" cy="923925"/>
          </a:xfrm>
          <a:prstGeom prst="rect">
            <a:avLst/>
          </a:prstGeom>
          <a:noFill/>
        </p:spPr>
        <p:txBody>
          <a:bodyPr wrap="none">
            <a:spAutoFit/>
            <a:scene3d>
              <a:camera prst="orthographicFront"/>
              <a:lightRig rig="soft" dir="t">
                <a:rot lat="0" lon="0" rev="10800000"/>
              </a:lightRig>
            </a:scene3d>
            <a:sp3d>
              <a:bevelT w="27940" h="12700"/>
              <a:contourClr>
                <a:srgbClr val="DDDDDD"/>
              </a:contourClr>
            </a:sp3d>
          </a:bodyPr>
          <a:lstStyle/>
          <a:p>
            <a:pPr algn="ctr" fontAlgn="auto">
              <a:spcBef>
                <a:spcPts val="0"/>
              </a:spcBef>
              <a:spcAft>
                <a:spcPts val="0"/>
              </a:spcAft>
              <a:defRPr/>
            </a:pPr>
            <a:endParaRPr lang="en-US" sz="5400" b="1" spc="150" dirty="0">
              <a:ln w="11430"/>
              <a:solidFill>
                <a:srgbClr val="F8F8F8"/>
              </a:solidFill>
              <a:effectLst>
                <a:outerShdw blurRad="25400" algn="tl" rotWithShape="0">
                  <a:srgbClr val="000000">
                    <a:alpha val="43000"/>
                  </a:srgbClr>
                </a:outerShdw>
              </a:effectLst>
              <a:latin typeface="+mn-lt"/>
              <a:cs typeface="+mn-cs"/>
            </a:endParaRPr>
          </a:p>
        </p:txBody>
      </p:sp>
    </p:spTree>
  </p:cSld>
  <p:clrMapOvr>
    <a:masterClrMapping/>
  </p:clrMapOvr>
  <p:transition advTm="4000"/>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5057" name="Picture 2" descr="http://media.superpimper.com/graphics/Puerto_Rico_Boricua_Puerto_Rican/puerto-rico-boricua-puerto-rican-1035.gif">
            <a:hlinkClick r:id="rId3"/>
          </p:cNvPr>
          <p:cNvPicPr>
            <a:picLocks noChangeAspect="1" noChangeArrowheads="1"/>
          </p:cNvPicPr>
          <p:nvPr/>
        </p:nvPicPr>
        <p:blipFill>
          <a:blip r:embed="rId4"/>
          <a:srcRect/>
          <a:stretch>
            <a:fillRect/>
          </a:stretch>
        </p:blipFill>
        <p:spPr bwMode="auto">
          <a:xfrm>
            <a:off x="2057400" y="1371600"/>
            <a:ext cx="4684713" cy="4238625"/>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7105" name="Picture 2" descr="http://media.superpimper.com/graphics/Puerto_Rico_Boricua_Puerto_Rican/puerto-rico-boricua-puerto-rican-1053.gif"/>
          <p:cNvPicPr>
            <a:picLocks noChangeAspect="1" noChangeArrowheads="1" noCrop="1"/>
          </p:cNvPicPr>
          <p:nvPr/>
        </p:nvPicPr>
        <p:blipFill>
          <a:blip r:embed="rId3"/>
          <a:srcRect/>
          <a:stretch>
            <a:fillRect/>
          </a:stretch>
        </p:blipFill>
        <p:spPr bwMode="auto">
          <a:xfrm>
            <a:off x="1143000" y="1371600"/>
            <a:ext cx="6451600" cy="4838700"/>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9153" name="Picture 2" descr="http://media.superpimper.com/graphics/Puerto_Rico_Boricua_Puerto_Rican/puerto-rico-boricua-puerto-rican-1073.gif">
            <a:hlinkClick r:id="rId3"/>
          </p:cNvPr>
          <p:cNvPicPr>
            <a:picLocks noChangeAspect="1" noChangeArrowheads="1"/>
          </p:cNvPicPr>
          <p:nvPr/>
        </p:nvPicPr>
        <p:blipFill>
          <a:blip r:embed="rId4"/>
          <a:srcRect/>
          <a:stretch>
            <a:fillRect/>
          </a:stretch>
        </p:blipFill>
        <p:spPr bwMode="auto">
          <a:xfrm>
            <a:off x="1828800" y="990600"/>
            <a:ext cx="6096000" cy="4572000"/>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1" name="Picture 2" descr="http://media.superpimper.com/graphics/Puerto_Rico_Boricua_Puerto_Rican/puerto-rico-boricua-puerto-rican-1076.gif"/>
          <p:cNvPicPr>
            <a:picLocks noChangeAspect="1" noChangeArrowheads="1" noCrop="1"/>
          </p:cNvPicPr>
          <p:nvPr/>
        </p:nvPicPr>
        <p:blipFill>
          <a:blip r:embed="rId3"/>
          <a:srcRect/>
          <a:stretch>
            <a:fillRect/>
          </a:stretch>
        </p:blipFill>
        <p:spPr bwMode="auto">
          <a:xfrm>
            <a:off x="2057400" y="990600"/>
            <a:ext cx="4799013" cy="4362450"/>
          </a:xfrm>
          <a:prstGeom prst="rect">
            <a:avLst/>
          </a:prstGeom>
          <a:noFill/>
          <a:ln w="9525">
            <a:noFill/>
            <a:miter lim="800000"/>
            <a:headEnd/>
            <a:tailEnd/>
          </a:ln>
        </p:spPr>
      </p:pic>
    </p:spTree>
  </p:cSld>
  <p:clrMapOvr>
    <a:masterClrMapping/>
  </p:clrMapOvr>
  <p:transition spd="med" advTm="4000">
    <p:checke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3249" name="Picture 4" descr="http://media.superpimper.com/graphics/Puerto_Rico_Boricua_Puerto_Rican/puerto-rico-boricua-puerto-rican-1104.gif">
            <a:hlinkClick r:id="rId3"/>
          </p:cNvPr>
          <p:cNvPicPr>
            <a:picLocks noChangeAspect="1" noChangeArrowheads="1"/>
          </p:cNvPicPr>
          <p:nvPr/>
        </p:nvPicPr>
        <p:blipFill>
          <a:blip r:embed="rId4"/>
          <a:srcRect/>
          <a:stretch>
            <a:fillRect/>
          </a:stretch>
        </p:blipFill>
        <p:spPr bwMode="auto">
          <a:xfrm>
            <a:off x="1066800" y="2438400"/>
            <a:ext cx="7481888" cy="1171575"/>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5" name="Picture 2" descr="http://i447.photobucket.com/albums/qq199/latin_activty/Puerto-rico-104.gif"/>
          <p:cNvPicPr>
            <a:picLocks noChangeAspect="1" noChangeArrowheads="1"/>
          </p:cNvPicPr>
          <p:nvPr/>
        </p:nvPicPr>
        <p:blipFill>
          <a:blip r:embed="rId3"/>
          <a:srcRect/>
          <a:stretch>
            <a:fillRect/>
          </a:stretch>
        </p:blipFill>
        <p:spPr bwMode="auto">
          <a:xfrm>
            <a:off x="990600" y="1219200"/>
            <a:ext cx="6724650" cy="3971925"/>
          </a:xfrm>
          <a:prstGeom prst="rect">
            <a:avLst/>
          </a:prstGeom>
          <a:noFill/>
          <a:ln w="9525">
            <a:noFill/>
            <a:miter lim="800000"/>
            <a:headEnd/>
            <a:tailEnd/>
          </a:ln>
        </p:spPr>
      </p:pic>
    </p:spTree>
  </p:cSld>
  <p:clrMapOvr>
    <a:masterClrMapping/>
  </p:clrMapOvr>
  <p:transition advTm="53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xit" presetSubtype="10" fill="hold" nodeType="clickEffect">
                                  <p:stCondLst>
                                    <p:cond delay="0"/>
                                  </p:stCondLst>
                                  <p:childTnLst>
                                    <p:animEffect transition="out" filter="blinds(horizontal)">
                                      <p:cBhvr>
                                        <p:cTn id="6" dur="500"/>
                                        <p:tgtEl>
                                          <p:spTgt spid="16385"/>
                                        </p:tgtEl>
                                      </p:cBhvr>
                                    </p:animEffect>
                                    <p:set>
                                      <p:cBhvr>
                                        <p:cTn id="7" dur="1" fill="hold">
                                          <p:stCondLst>
                                            <p:cond delay="499"/>
                                          </p:stCondLst>
                                        </p:cTn>
                                        <p:tgtEl>
                                          <p:spTgt spid="1638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7" name="Picture 2" descr="http://media.superpimper.com/graphics/Puerto_Rico_Boricua_Puerto_Rican/puerto-rico-boricua-puerto-rican-1106.jpg"/>
          <p:cNvPicPr>
            <a:picLocks noChangeAspect="1" noChangeArrowheads="1"/>
          </p:cNvPicPr>
          <p:nvPr/>
        </p:nvPicPr>
        <p:blipFill>
          <a:blip r:embed="rId3"/>
          <a:srcRect/>
          <a:stretch>
            <a:fillRect/>
          </a:stretch>
        </p:blipFill>
        <p:spPr bwMode="auto">
          <a:xfrm>
            <a:off x="1600200" y="2362200"/>
            <a:ext cx="5080000" cy="3048000"/>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7345" name="Picture 2" descr="http://media.superpimper.com/graphics/Puerto_Rico_Boricua_Puerto_Rican/puerto-rico-boricua-puerto-rican-1115.jpg"/>
          <p:cNvPicPr>
            <a:picLocks noChangeAspect="1" noChangeArrowheads="1"/>
          </p:cNvPicPr>
          <p:nvPr/>
        </p:nvPicPr>
        <p:blipFill>
          <a:blip r:embed="rId3"/>
          <a:srcRect/>
          <a:stretch>
            <a:fillRect/>
          </a:stretch>
        </p:blipFill>
        <p:spPr bwMode="auto">
          <a:xfrm>
            <a:off x="1219200" y="1981200"/>
            <a:ext cx="6450013" cy="3333750"/>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9393" name="Picture 2" descr="http://media.superpimper.com/graphics/Puerto_Rico_Boricua_Puerto_Rican/puerto-rico-boricua-puerto-rican-1126.jpg">
            <a:hlinkClick r:id="rId3"/>
          </p:cNvPr>
          <p:cNvPicPr>
            <a:picLocks noChangeAspect="1" noChangeArrowheads="1"/>
          </p:cNvPicPr>
          <p:nvPr/>
        </p:nvPicPr>
        <p:blipFill>
          <a:blip r:embed="rId4"/>
          <a:srcRect/>
          <a:stretch>
            <a:fillRect/>
          </a:stretch>
        </p:blipFill>
        <p:spPr bwMode="auto">
          <a:xfrm>
            <a:off x="228600" y="2209800"/>
            <a:ext cx="8081963" cy="2066925"/>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41" name="Picture 2" descr="http://media.superpimper.com/graphics/Puerto_Rico_Boricua_Puerto_Rican/puerto-rico-boricua-puerto-rican-1132.gif">
            <a:hlinkClick r:id="rId3"/>
          </p:cNvPr>
          <p:cNvPicPr>
            <a:picLocks noChangeAspect="1" noChangeArrowheads="1"/>
          </p:cNvPicPr>
          <p:nvPr/>
        </p:nvPicPr>
        <p:blipFill>
          <a:blip r:embed="rId4"/>
          <a:srcRect/>
          <a:stretch>
            <a:fillRect/>
          </a:stretch>
        </p:blipFill>
        <p:spPr bwMode="auto">
          <a:xfrm>
            <a:off x="2057400" y="1447800"/>
            <a:ext cx="3971925" cy="3914775"/>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3489" name="Picture 2" descr="http://media.superpimper.com/graphics/Puerto_Rico_Boricua_Puerto_Rican/puerto-rico-boricua-puerto-rican-1144.jpg">
            <a:hlinkClick r:id="rId3"/>
          </p:cNvPr>
          <p:cNvPicPr>
            <a:picLocks noChangeAspect="1" noChangeArrowheads="1"/>
          </p:cNvPicPr>
          <p:nvPr/>
        </p:nvPicPr>
        <p:blipFill>
          <a:blip r:embed="rId4"/>
          <a:srcRect/>
          <a:stretch>
            <a:fillRect/>
          </a:stretch>
        </p:blipFill>
        <p:spPr bwMode="auto">
          <a:xfrm>
            <a:off x="1981200" y="1676400"/>
            <a:ext cx="4057650" cy="4057650"/>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5537" name="Picture 2" descr="http://media.superpimper.com/graphics/Puerto_Rico_Boricua_Puerto_Rican/puerto-rico-boricua-puerto-rican-1147.gif">
            <a:hlinkClick r:id="rId3"/>
          </p:cNvPr>
          <p:cNvPicPr>
            <a:picLocks noChangeAspect="1" noChangeArrowheads="1"/>
          </p:cNvPicPr>
          <p:nvPr/>
        </p:nvPicPr>
        <p:blipFill>
          <a:blip r:embed="rId4"/>
          <a:srcRect/>
          <a:stretch>
            <a:fillRect/>
          </a:stretch>
        </p:blipFill>
        <p:spPr bwMode="auto">
          <a:xfrm>
            <a:off x="2133600" y="1828800"/>
            <a:ext cx="5305425" cy="3762375"/>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7585" name="Picture 2" descr="http://media.superpimper.com/graphics/Puerto_Rico_Boricua_Puerto_Rican/puerto-rico-boricua-puerto-rican-1008.gif"/>
          <p:cNvPicPr>
            <a:picLocks noChangeAspect="1" noChangeArrowheads="1" noCrop="1"/>
          </p:cNvPicPr>
          <p:nvPr/>
        </p:nvPicPr>
        <p:blipFill>
          <a:blip r:embed="rId3"/>
          <a:srcRect/>
          <a:stretch>
            <a:fillRect/>
          </a:stretch>
        </p:blipFill>
        <p:spPr bwMode="auto">
          <a:xfrm>
            <a:off x="1447800" y="2438400"/>
            <a:ext cx="6524625" cy="1914525"/>
          </a:xfrm>
          <a:prstGeom prst="rect">
            <a:avLst/>
          </a:prstGeom>
          <a:noFill/>
          <a:ln w="9525">
            <a:noFill/>
            <a:miter lim="800000"/>
            <a:headEnd/>
            <a:tailEnd/>
          </a:ln>
        </p:spPr>
      </p:pic>
    </p:spTree>
  </p:cSld>
  <p:clrMapOvr>
    <a:masterClrMapping/>
  </p:clrMapOvr>
  <p:transition advTm="4000"/>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6" name="Picture 4" descr="Sunset Image"/>
          <p:cNvPicPr>
            <a:picLocks noChangeAspect="1" noChangeArrowheads="1"/>
          </p:cNvPicPr>
          <p:nvPr/>
        </p:nvPicPr>
        <p:blipFill>
          <a:blip r:embed="rId2"/>
          <a:srcRect/>
          <a:stretch>
            <a:fillRect/>
          </a:stretch>
        </p:blipFill>
        <p:spPr bwMode="auto">
          <a:xfrm>
            <a:off x="1066800" y="3200400"/>
            <a:ext cx="6515100" cy="3267075"/>
          </a:xfrm>
          <a:prstGeom prst="rect">
            <a:avLst/>
          </a:prstGeom>
          <a:noFill/>
          <a:ln w="9525">
            <a:noFill/>
            <a:miter lim="800000"/>
            <a:headEnd/>
            <a:tailEnd/>
          </a:ln>
        </p:spPr>
      </p:pic>
      <p:sp>
        <p:nvSpPr>
          <p:cNvPr id="69637" name="Rectangle 5"/>
          <p:cNvSpPr>
            <a:spLocks noChangeArrowheads="1"/>
          </p:cNvSpPr>
          <p:nvPr/>
        </p:nvSpPr>
        <p:spPr bwMode="auto">
          <a:xfrm>
            <a:off x="2286000" y="-1981200"/>
            <a:ext cx="4572000" cy="9293225"/>
          </a:xfrm>
          <a:prstGeom prst="rect">
            <a:avLst/>
          </a:prstGeom>
          <a:noFill/>
          <a:ln w="9525">
            <a:noFill/>
            <a:miter lim="800000"/>
            <a:headEnd/>
            <a:tailEnd/>
          </a:ln>
          <a:effectLst/>
        </p:spPr>
        <p:txBody>
          <a:bodyPr>
            <a:spAutoFit/>
          </a:bodyPr>
          <a:lstStyle/>
          <a:p>
            <a:r>
              <a:rPr lang="en-US"/>
              <a:t>Hello my name is Italichie Cotto.</a:t>
            </a:r>
          </a:p>
          <a:p>
            <a:r>
              <a:rPr lang="en-US"/>
              <a:t>I was born in Caguas Puerto Rico. I came to Willimantic when I was a baby. </a:t>
            </a:r>
          </a:p>
          <a:p>
            <a:r>
              <a:rPr lang="en-US"/>
              <a:t>Puerto Rico is a really important place to me because it’s a really nice island that’s were I come from and also my family. There is always someone who dies or someone is always killing somebody it’s related to drugs and most young kids want to take over their block. In Puerto Rico sometimes you see palm trees with coconuts growing in the palms you also can pick some mangoes, coconuts, and quenepas you can stop in any corner and buy linbels.</a:t>
            </a:r>
          </a:p>
          <a:p>
            <a:r>
              <a:rPr lang="en-US"/>
              <a:t>I love Puerto Rico because it has a really nice weather and the beaches have clear water and warm. You also can have more fun in Puerto Rico then what u have here in Willimantic… my family lives in Caguas Puerto Rico. Coconuts from Puerto Rico are more fresher than the one’s in iga. Puerto Rico has lots of beaches that lots of people go to. When  you go to Puerto Rico for vacation you feel like if you don’t know where your going, if you’ve never gone to Puerto Rico and you go alone for your first time it can be possible for you to get lost. Puerto Rico is a small island with lots of beaches that’s why they call it “la isla del encanto”.</a:t>
            </a:r>
          </a:p>
          <a:p>
            <a:r>
              <a:rPr lang="en-US">
                <a:hlinkClick r:id="rId3"/>
              </a:rPr>
              <a:t>http://welcome.topuertorico.org/index.shtml</a:t>
            </a:r>
            <a:endParaRPr lang="en-US"/>
          </a:p>
          <a:p>
            <a:pPr eaLnBrk="0" hangingPunct="0">
              <a:spcBef>
                <a:spcPct val="50000"/>
              </a:spcBef>
            </a:pPr>
            <a:endParaRPr lang="en-US"/>
          </a:p>
        </p:txBody>
      </p:sp>
    </p:spTree>
  </p:cSld>
  <p:clrMapOvr>
    <a:masterClrMapping/>
  </p:clrMapOvr>
  <p:transition advTm="4000"/>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0" name="Rectangle 4"/>
          <p:cNvSpPr>
            <a:spLocks noChangeArrowheads="1"/>
          </p:cNvSpPr>
          <p:nvPr/>
        </p:nvSpPr>
        <p:spPr bwMode="auto">
          <a:xfrm>
            <a:off x="762000" y="311150"/>
            <a:ext cx="6858000" cy="6546850"/>
          </a:xfrm>
          <a:prstGeom prst="rect">
            <a:avLst/>
          </a:prstGeom>
          <a:noFill/>
          <a:ln w="9525">
            <a:noFill/>
            <a:miter lim="800000"/>
            <a:headEnd/>
            <a:tailEnd/>
          </a:ln>
          <a:effectLst/>
        </p:spPr>
        <p:txBody>
          <a:bodyPr>
            <a:spAutoFit/>
          </a:bodyPr>
          <a:lstStyle/>
          <a:p>
            <a:r>
              <a:rPr lang="en-US"/>
              <a:t>Hello my name is Italichie Cotto.</a:t>
            </a:r>
          </a:p>
          <a:p>
            <a:r>
              <a:rPr lang="en-US"/>
              <a:t>I was born in Caguas Puerto Rico. I came to Willimantic when I was a baby. </a:t>
            </a:r>
          </a:p>
          <a:p>
            <a:r>
              <a:rPr lang="en-US"/>
              <a:t>Puerto Rico is a really important place to me because it’s a really nice island that’s were I come from and also my family. There is always someone who dies or someone is always killing somebody it’s related to drugs and most young kids want to take over their block. In Puerto Rico sometimes you see palm trees with coconuts growing in the palms you also can pick some mangoes, coconuts, and quenepas you can stop in any corner and buy linbels.</a:t>
            </a:r>
          </a:p>
          <a:p>
            <a:r>
              <a:rPr lang="en-US"/>
              <a:t>I love Puerto Rico because it has a really nice weather and the beaches have clear water and warm. You also can have more fun in Puerto Rico then what u have here in Willimantic… my family lives in Caguas Puerto Rico. Coconuts from Puerto Rico are more fresher than the one’s in iga. Puerto Rico has lots of beaches that lots of people go to. When  you go to Puerto Rico for vacation you feel like if you don’t know where your going, if you’ve never gone to Puerto Rico and you go alone for your first time it can be possible for you to get lost. Puerto Rico is a small island with lots of beaches that’s why they call it “la isla del encanto”.</a:t>
            </a:r>
          </a:p>
          <a:p>
            <a:r>
              <a:rPr lang="en-US">
                <a:hlinkClick r:id="rId2"/>
              </a:rPr>
              <a:t>http://welcome.topuertorico.org/index.shtml</a:t>
            </a:r>
            <a:endParaRPr lang="en-US"/>
          </a:p>
          <a:p>
            <a:pPr eaLnBrk="0" hangingPunct="0">
              <a:spcBef>
                <a:spcPct val="50000"/>
              </a:spcBef>
            </a:pPr>
            <a:endParaRPr lang="en-US"/>
          </a:p>
        </p:txBody>
      </p:sp>
    </p:spTree>
  </p:cSld>
  <p:clrMapOvr>
    <a:masterClrMapping/>
  </p:clrMapOvr>
  <p:transition advTm="4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3" name="Picture 2" descr="http://media.superpimper.com/graphics/Puerto_Rico_Boricua_Puerto_Rican/puerto-rico-boricua-puerto-rican-1021.gif">
            <a:hlinkClick r:id="rId3"/>
          </p:cNvPr>
          <p:cNvPicPr>
            <a:picLocks noChangeAspect="1" noChangeArrowheads="1" noCrop="1"/>
          </p:cNvPicPr>
          <p:nvPr/>
        </p:nvPicPr>
        <p:blipFill>
          <a:blip r:embed="rId4"/>
          <a:srcRect/>
          <a:stretch>
            <a:fillRect/>
          </a:stretch>
        </p:blipFill>
        <p:spPr bwMode="auto">
          <a:xfrm>
            <a:off x="2133600" y="1066800"/>
            <a:ext cx="4000500" cy="3048000"/>
          </a:xfrm>
          <a:prstGeom prst="rect">
            <a:avLst/>
          </a:prstGeom>
          <a:noFill/>
          <a:ln w="9525">
            <a:noFill/>
            <a:miter lim="800000"/>
            <a:headEnd/>
            <a:tailEnd/>
          </a:ln>
        </p:spPr>
      </p:pic>
    </p:spTree>
  </p:cSld>
  <p:clrMapOvr>
    <a:masterClrMapping/>
  </p:clrMapOvr>
  <p:transition advClick="0" advTm="154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 0  L 0 0.33295  E" pathEditMode="relative" ptsTypes="">
                                      <p:cBhvr>
                                        <p:cTn id="6" dur="2000" fill="hold"/>
                                        <p:tgtEl>
                                          <p:spTgt spid="18433"/>
                                        </p:tgtEl>
                                        <p:attrNameLst>
                                          <p:attrName>ppt_x</p:attrName>
                                          <p:attrName>ppt_y</p:attrName>
                                        </p:attrNameLst>
                                      </p:cBhvr>
                                    </p:animMotion>
                                  </p:childTnLst>
                                </p:cTn>
                              </p:par>
                            </p:childTnLst>
                          </p:cTn>
                        </p:par>
                      </p:childTnLst>
                    </p:cTn>
                  </p:par>
                  <p:par>
                    <p:cTn id="7" fill="hold">
                      <p:stCondLst>
                        <p:cond delay="indefinite"/>
                      </p:stCondLst>
                      <p:childTnLst>
                        <p:par>
                          <p:cTn id="8" fill="hold">
                            <p:stCondLst>
                              <p:cond delay="0"/>
                            </p:stCondLst>
                            <p:childTnLst>
                              <p:par>
                                <p:cTn id="9" presetID="7" presetClass="exit" presetSubtype="4" fill="hold" nodeType="clickEffect">
                                  <p:stCondLst>
                                    <p:cond delay="0"/>
                                  </p:stCondLst>
                                  <p:childTnLst>
                                    <p:anim calcmode="lin" valueType="num">
                                      <p:cBhvr additive="base">
                                        <p:cTn id="10" dur="5000"/>
                                        <p:tgtEl>
                                          <p:spTgt spid="18433"/>
                                        </p:tgtEl>
                                        <p:attrNameLst>
                                          <p:attrName>ppt_x</p:attrName>
                                        </p:attrNameLst>
                                      </p:cBhvr>
                                      <p:tavLst>
                                        <p:tav tm="0">
                                          <p:val>
                                            <p:strVal val="ppt_x"/>
                                          </p:val>
                                        </p:tav>
                                        <p:tav tm="100000">
                                          <p:val>
                                            <p:strVal val="ppt_x"/>
                                          </p:val>
                                        </p:tav>
                                      </p:tavLst>
                                    </p:anim>
                                    <p:anim calcmode="lin" valueType="num">
                                      <p:cBhvr additive="base">
                                        <p:cTn id="11" dur="5000"/>
                                        <p:tgtEl>
                                          <p:spTgt spid="18433"/>
                                        </p:tgtEl>
                                        <p:attrNameLst>
                                          <p:attrName>ppt_y</p:attrName>
                                        </p:attrNameLst>
                                      </p:cBhvr>
                                      <p:tavLst>
                                        <p:tav tm="0">
                                          <p:val>
                                            <p:strVal val="ppt_y"/>
                                          </p:val>
                                        </p:tav>
                                        <p:tav tm="100000">
                                          <p:val>
                                            <p:strVal val="1+ppt_h/2"/>
                                          </p:val>
                                        </p:tav>
                                      </p:tavLst>
                                    </p:anim>
                                    <p:set>
                                      <p:cBhvr>
                                        <p:cTn id="12" dur="1" fill="hold">
                                          <p:stCondLst>
                                            <p:cond delay="4999"/>
                                          </p:stCondLst>
                                        </p:cTn>
                                        <p:tgtEl>
                                          <p:spTgt spid="1843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481" name="Picture 2" descr="http://www.mycooltags.com/Tags/aa/ac/1cfef7cfd8d26b1ecb8b0eccca6366ca.jpg"/>
          <p:cNvPicPr>
            <a:picLocks noChangeAspect="1" noChangeArrowheads="1"/>
          </p:cNvPicPr>
          <p:nvPr/>
        </p:nvPicPr>
        <p:blipFill>
          <a:blip r:embed="rId3"/>
          <a:srcRect/>
          <a:stretch>
            <a:fillRect/>
          </a:stretch>
        </p:blipFill>
        <p:spPr bwMode="auto">
          <a:xfrm>
            <a:off x="2057400" y="838200"/>
            <a:ext cx="4872038" cy="4762500"/>
          </a:xfrm>
          <a:prstGeom prst="rect">
            <a:avLst/>
          </a:prstGeom>
          <a:noFill/>
          <a:ln w="9525">
            <a:noFill/>
            <a:miter lim="800000"/>
            <a:headEnd/>
            <a:tailEnd/>
          </a:ln>
        </p:spPr>
      </p:pic>
    </p:spTree>
  </p:cSld>
  <p:clrMapOvr>
    <a:masterClrMapping/>
  </p:clrMapOvr>
  <p:transition advTm="303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0481"/>
                                        </p:tgtEl>
                                        <p:attrNameLst>
                                          <p:attrName>style.visibility</p:attrName>
                                        </p:attrNameLst>
                                      </p:cBhvr>
                                      <p:to>
                                        <p:strVal val="visible"/>
                                      </p:to>
                                    </p:set>
                                    <p:anim calcmode="lin" valueType="num">
                                      <p:cBhvr additive="base">
                                        <p:cTn id="7" dur="3000" fill="hold"/>
                                        <p:tgtEl>
                                          <p:spTgt spid="20481"/>
                                        </p:tgtEl>
                                        <p:attrNameLst>
                                          <p:attrName>ppt_x</p:attrName>
                                        </p:attrNameLst>
                                      </p:cBhvr>
                                      <p:tavLst>
                                        <p:tav tm="0">
                                          <p:val>
                                            <p:strVal val="#ppt_x"/>
                                          </p:val>
                                        </p:tav>
                                        <p:tav tm="100000">
                                          <p:val>
                                            <p:strVal val="#ppt_x"/>
                                          </p:val>
                                        </p:tav>
                                      </p:tavLst>
                                    </p:anim>
                                    <p:anim calcmode="lin" valueType="num">
                                      <p:cBhvr additive="base">
                                        <p:cTn id="8" dur="3000" fill="hold"/>
                                        <p:tgtEl>
                                          <p:spTgt spid="2048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5" presetClass="path" presetSubtype="0" accel="50000" decel="50000" fill="hold" nodeType="clickEffect">
                                  <p:stCondLst>
                                    <p:cond delay="0"/>
                                  </p:stCondLst>
                                  <p:childTnLst>
                                    <p:animMotion origin="layout" path="M 0 0  L -0.25 0  E" pathEditMode="relative" ptsTypes="">
                                      <p:cBhvr>
                                        <p:cTn id="12" dur="5000" spd="-100000" fill="hold"/>
                                        <p:tgtEl>
                                          <p:spTgt spid="20481"/>
                                        </p:tgtEl>
                                        <p:attrNameLst>
                                          <p:attrName>ppt_x</p:attrName>
                                          <p:attrName>ppt_y</p:attrName>
                                        </p:attrNameLst>
                                      </p:cBhvr>
                                    </p:animMotion>
                                  </p:childTnLst>
                                </p:cTn>
                              </p:par>
                            </p:childTnLst>
                          </p:cTn>
                        </p:par>
                      </p:childTnLst>
                    </p:cTn>
                  </p:par>
                  <p:par>
                    <p:cTn id="13" fill="hold">
                      <p:stCondLst>
                        <p:cond delay="indefinite"/>
                      </p:stCondLst>
                      <p:childTnLst>
                        <p:par>
                          <p:cTn id="14" fill="hold">
                            <p:stCondLst>
                              <p:cond delay="0"/>
                            </p:stCondLst>
                            <p:childTnLst>
                              <p:par>
                                <p:cTn id="15" presetID="8" presetClass="entr" presetSubtype="16" fill="hold" nodeType="clickEffect">
                                  <p:stCondLst>
                                    <p:cond delay="0"/>
                                  </p:stCondLst>
                                  <p:childTnLst>
                                    <p:set>
                                      <p:cBhvr>
                                        <p:cTn id="16" dur="1" fill="hold">
                                          <p:stCondLst>
                                            <p:cond delay="0"/>
                                          </p:stCondLst>
                                        </p:cTn>
                                        <p:tgtEl>
                                          <p:spTgt spid="20481"/>
                                        </p:tgtEl>
                                        <p:attrNameLst>
                                          <p:attrName>style.visibility</p:attrName>
                                        </p:attrNameLst>
                                      </p:cBhvr>
                                      <p:to>
                                        <p:strVal val="visible"/>
                                      </p:to>
                                    </p:set>
                                    <p:animEffect transition="in" filter="diamond(in)">
                                      <p:cBhvr>
                                        <p:cTn id="17" dur="5000"/>
                                        <p:tgtEl>
                                          <p:spTgt spid="204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22529" name="Picture 2" descr="Puerto Rican Sweethearts Love Heart Flag">
            <a:hlinkClick r:id="rId3" tooltip="Puerto Rican Sweethearts Love Heart Flag"/>
          </p:cNvPr>
          <p:cNvPicPr>
            <a:picLocks noChangeAspect="1" noChangeArrowheads="1"/>
          </p:cNvPicPr>
          <p:nvPr/>
        </p:nvPicPr>
        <p:blipFill>
          <a:blip r:embed="rId4"/>
          <a:srcRect/>
          <a:stretch>
            <a:fillRect/>
          </a:stretch>
        </p:blipFill>
        <p:spPr bwMode="auto">
          <a:xfrm>
            <a:off x="2362200" y="1600200"/>
            <a:ext cx="4038600" cy="4038600"/>
          </a:xfrm>
          <a:prstGeom prst="rect">
            <a:avLst/>
          </a:prstGeom>
          <a:noFill/>
          <a:ln w="9525">
            <a:noFill/>
            <a:miter lim="800000"/>
            <a:headEnd/>
            <a:tailEnd/>
          </a:ln>
        </p:spPr>
      </p:pic>
    </p:spTree>
  </p:cSld>
  <p:clrMapOvr>
    <a:masterClrMapping/>
  </p:clrMapOvr>
  <p:transition advTm="0"/>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577" name="Picture 2" descr="http://static.flickr.com/36/111171027_39832b8058.jpg"/>
          <p:cNvPicPr>
            <a:picLocks noChangeAspect="1" noChangeArrowheads="1"/>
          </p:cNvPicPr>
          <p:nvPr/>
        </p:nvPicPr>
        <p:blipFill>
          <a:blip r:embed="rId3"/>
          <a:srcRect/>
          <a:stretch>
            <a:fillRect/>
          </a:stretch>
        </p:blipFill>
        <p:spPr bwMode="auto">
          <a:xfrm>
            <a:off x="914400" y="1066800"/>
            <a:ext cx="7200900" cy="5400675"/>
          </a:xfrm>
          <a:prstGeom prst="rect">
            <a:avLst/>
          </a:prstGeom>
          <a:noFill/>
          <a:ln w="9525">
            <a:noFill/>
            <a:miter lim="800000"/>
            <a:headEnd/>
            <a:tailEnd/>
          </a:ln>
        </p:spPr>
      </p:pic>
    </p:spTree>
  </p:cSld>
  <p:clrMapOvr>
    <a:masterClrMapping/>
  </p:clrMapOvr>
  <p:transition advTm="168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mph" presetSubtype="0" fill="hold" nodeType="clickEffect">
                                  <p:stCondLst>
                                    <p:cond delay="0"/>
                                  </p:stCondLst>
                                  <p:childTnLst>
                                    <p:animRot by="21600000">
                                      <p:cBhvr>
                                        <p:cTn id="6" dur="2000" fill="hold"/>
                                        <p:tgtEl>
                                          <p:spTgt spid="24577"/>
                                        </p:tgtEl>
                                        <p:attrNameLst>
                                          <p:attrName>r</p:attrName>
                                        </p:attrNameLst>
                                      </p:cBhvr>
                                    </p:animRot>
                                  </p:childTnLst>
                                </p:cTn>
                              </p:par>
                            </p:childTnLst>
                          </p:cTn>
                        </p:par>
                      </p:childTnLst>
                    </p:cTn>
                  </p:par>
                  <p:par>
                    <p:cTn id="7" fill="hold">
                      <p:stCondLst>
                        <p:cond delay="indefinite"/>
                      </p:stCondLst>
                      <p:childTnLst>
                        <p:par>
                          <p:cTn id="8" fill="hold">
                            <p:stCondLst>
                              <p:cond delay="0"/>
                            </p:stCondLst>
                            <p:childTnLst>
                              <p:par>
                                <p:cTn id="9" presetID="15" presetClass="exit" presetSubtype="0" fill="hold" nodeType="clickEffect">
                                  <p:stCondLst>
                                    <p:cond delay="0"/>
                                  </p:stCondLst>
                                  <p:childTnLst>
                                    <p:anim calcmode="lin" valueType="num">
                                      <p:cBhvr>
                                        <p:cTn id="10" dur="1000"/>
                                        <p:tgtEl>
                                          <p:spTgt spid="24577"/>
                                        </p:tgtEl>
                                        <p:attrNameLst>
                                          <p:attrName>ppt_w</p:attrName>
                                        </p:attrNameLst>
                                      </p:cBhvr>
                                      <p:tavLst>
                                        <p:tav tm="0">
                                          <p:val>
                                            <p:strVal val="ppt_w"/>
                                          </p:val>
                                        </p:tav>
                                        <p:tav tm="100000">
                                          <p:val>
                                            <p:fltVal val="0"/>
                                          </p:val>
                                        </p:tav>
                                      </p:tavLst>
                                    </p:anim>
                                    <p:anim calcmode="lin" valueType="num">
                                      <p:cBhvr>
                                        <p:cTn id="11" dur="1000"/>
                                        <p:tgtEl>
                                          <p:spTgt spid="24577"/>
                                        </p:tgtEl>
                                        <p:attrNameLst>
                                          <p:attrName>ppt_h</p:attrName>
                                        </p:attrNameLst>
                                      </p:cBhvr>
                                      <p:tavLst>
                                        <p:tav tm="0">
                                          <p:val>
                                            <p:strVal val="ppt_h"/>
                                          </p:val>
                                        </p:tav>
                                        <p:tav tm="100000">
                                          <p:val>
                                            <p:fltVal val="0"/>
                                          </p:val>
                                        </p:tav>
                                      </p:tavLst>
                                    </p:anim>
                                    <p:anim calcmode="lin" valueType="num">
                                      <p:cBhvr>
                                        <p:cTn id="12" dur="1000"/>
                                        <p:tgtEl>
                                          <p:spTgt spid="24577"/>
                                        </p:tgtEl>
                                        <p:attrNameLst>
                                          <p:attrName>ppt_x</p:attrName>
                                        </p:attrNameLst>
                                      </p:cBhvr>
                                      <p:tavLst>
                                        <p:tav tm="0">
                                          <p:val>
                                            <p:strVal val="ppt_x"/>
                                          </p:val>
                                        </p:tav>
                                        <p:tav tm="5000">
                                          <p:val>
                                            <p:strVal val="ppt_x+-0.0500*(ppt_x*0.9511+(1-ppt_y)*0.3090)"/>
                                          </p:val>
                                        </p:tav>
                                        <p:tav tm="10000">
                                          <p:val>
                                            <p:strVal val="ppt_x+-0.1000*(ppt_x*0.8090+(1-ppt_y)*0.5878)"/>
                                          </p:val>
                                        </p:tav>
                                        <p:tav tm="15000">
                                          <p:val>
                                            <p:strVal val="ppt_x+-0.1500*(ppt_x*0.5878+(1-ppt_y)*0.8090)"/>
                                          </p:val>
                                        </p:tav>
                                        <p:tav tm="20000">
                                          <p:val>
                                            <p:strVal val="ppt_x+-0.2000*(ppt_x*0.3090+(1-ppt_y)*0.9511)"/>
                                          </p:val>
                                        </p:tav>
                                        <p:tav tm="25000">
                                          <p:val>
                                            <p:strVal val="ppt_x+-0.2500*(ppt_x*-0.0000+(1-ppt_y)*1.0000)"/>
                                          </p:val>
                                        </p:tav>
                                        <p:tav tm="30000">
                                          <p:val>
                                            <p:strVal val="ppt_x+-0.3000*(ppt_x*-0.3090+(1-ppt_y)*0.9511)"/>
                                          </p:val>
                                        </p:tav>
                                        <p:tav tm="35000">
                                          <p:val>
                                            <p:strVal val="ppt_x+-0.3500*(ppt_x*-0.5878+(1-ppt_y)*0.8090)"/>
                                          </p:val>
                                        </p:tav>
                                        <p:tav tm="40000">
                                          <p:val>
                                            <p:strVal val="ppt_x+-0.4000*(ppt_x*-0.8090+(1-ppt_y)*0.5878)"/>
                                          </p:val>
                                        </p:tav>
                                        <p:tav tm="45000">
                                          <p:val>
                                            <p:strVal val="ppt_x+-0.4500*(ppt_x*-0.9511+(1-ppt_y)*0.3090)"/>
                                          </p:val>
                                        </p:tav>
                                        <p:tav tm="50000">
                                          <p:val>
                                            <p:strVal val="ppt_x+-0.5000*(ppt_x*-1.0000+(1-ppt_y)*-0.0000)"/>
                                          </p:val>
                                        </p:tav>
                                        <p:tav tm="55000">
                                          <p:val>
                                            <p:strVal val="ppt_x+-0.5500*(ppt_x*-0.9511+(1-ppt_y)*-0.3090)"/>
                                          </p:val>
                                        </p:tav>
                                        <p:tav tm="60000">
                                          <p:val>
                                            <p:strVal val="ppt_x+-0.6000*(ppt_x*-0.8090+(1-ppt_y)*-0.5878)"/>
                                          </p:val>
                                        </p:tav>
                                        <p:tav tm="65000">
                                          <p:val>
                                            <p:strVal val="ppt_x+-0.6500*(ppt_x*-0.5878+(1-ppt_y)*-0.8090)"/>
                                          </p:val>
                                        </p:tav>
                                        <p:tav tm="70000">
                                          <p:val>
                                            <p:strVal val="ppt_x+-0.7000*(ppt_x*-0.3090+(1-ppt_y)*-0.9511)"/>
                                          </p:val>
                                        </p:tav>
                                        <p:tav tm="75000">
                                          <p:val>
                                            <p:strVal val="ppt_x+-0.7500*(ppt_x*0.0000+(1-ppt_y)*-1.0000)"/>
                                          </p:val>
                                        </p:tav>
                                        <p:tav tm="80000">
                                          <p:val>
                                            <p:strVal val="ppt_x+-0.8000*(ppt_x*0.3090+(1-ppt_y)*-0.9511)"/>
                                          </p:val>
                                        </p:tav>
                                        <p:tav tm="85000">
                                          <p:val>
                                            <p:strVal val="ppt_x+-0.8500*(ppt_x*0.5878+(1-ppt_y)*-0.8090)"/>
                                          </p:val>
                                        </p:tav>
                                        <p:tav tm="90000">
                                          <p:val>
                                            <p:strVal val="ppt_x+-0.9000*(ppt_x*0.8090+(1-ppt_y)*-0.5878)"/>
                                          </p:val>
                                        </p:tav>
                                        <p:tav tm="95000">
                                          <p:val>
                                            <p:strVal val="ppt_x+-0.9500*(ppt_x*0.9511+(1-ppt_y)*-0.3090)"/>
                                          </p:val>
                                        </p:tav>
                                        <p:tav tm="100000">
                                          <p:val>
                                            <p:strVal val="ppt_x+-1.0000*(ppt_x*1.0000+(1-ppt_y)*0.0000)"/>
                                          </p:val>
                                        </p:tav>
                                      </p:tavLst>
                                    </p:anim>
                                    <p:anim calcmode="lin" valueType="num">
                                      <p:cBhvr>
                                        <p:cTn id="13" dur="1000"/>
                                        <p:tgtEl>
                                          <p:spTgt spid="24577"/>
                                        </p:tgtEl>
                                        <p:attrNameLst>
                                          <p:attrName>ppt_y</p:attrName>
                                        </p:attrNameLst>
                                      </p:cBhvr>
                                      <p:tavLst>
                                        <p:tav tm="0">
                                          <p:val>
                                            <p:strVal val="ppt_y"/>
                                          </p:val>
                                        </p:tav>
                                        <p:tav tm="5000">
                                          <p:val>
                                            <p:strVal val="ppt_y+-0.0500*(ppt_x*0.3090-(1-ppt_y)*0.9511)"/>
                                          </p:val>
                                        </p:tav>
                                        <p:tav tm="10000">
                                          <p:val>
                                            <p:strVal val="ppt_y+-0.1000*(ppt_x*0.5878-(1-ppt_y)*0.8090)"/>
                                          </p:val>
                                        </p:tav>
                                        <p:tav tm="15000">
                                          <p:val>
                                            <p:strVal val="ppt_y+-0.1500*(ppt_x*0.8090-(1-ppt_y)*0.5878)"/>
                                          </p:val>
                                        </p:tav>
                                        <p:tav tm="20000">
                                          <p:val>
                                            <p:strVal val="ppt_y+-0.2000*(ppt_x*0.9511-(1-ppt_y)*0.3090)"/>
                                          </p:val>
                                        </p:tav>
                                        <p:tav tm="25000">
                                          <p:val>
                                            <p:strVal val="ppt_y+-0.2500*(ppt_x*1.0000-(1-ppt_y)*-0.0000)"/>
                                          </p:val>
                                        </p:tav>
                                        <p:tav tm="30000">
                                          <p:val>
                                            <p:strVal val="ppt_y+-0.3000*(ppt_x*0.9511-(1-ppt_y)*-0.3090)"/>
                                          </p:val>
                                        </p:tav>
                                        <p:tav tm="35000">
                                          <p:val>
                                            <p:strVal val="ppt_y+-0.3500*(ppt_x*0.8090-(1-ppt_y)*-0.5878)"/>
                                          </p:val>
                                        </p:tav>
                                        <p:tav tm="40000">
                                          <p:val>
                                            <p:strVal val="ppt_y+-0.4000*(ppt_x*0.5878-(1-ppt_y)*-0.8090)"/>
                                          </p:val>
                                        </p:tav>
                                        <p:tav tm="45000">
                                          <p:val>
                                            <p:strVal val="ppt_y+-0.4500*(ppt_x*0.3090-(1-ppt_y)*-0.9511)"/>
                                          </p:val>
                                        </p:tav>
                                        <p:tav tm="50000">
                                          <p:val>
                                            <p:strVal val="ppt_y+-0.5000*(ppt_x*-0.0000-(1-ppt_y)*-1.0000)"/>
                                          </p:val>
                                        </p:tav>
                                        <p:tav tm="55000">
                                          <p:val>
                                            <p:strVal val="ppt_y+-0.5500*(ppt_x*-0.3090-(1-ppt_y)*-0.9511)"/>
                                          </p:val>
                                        </p:tav>
                                        <p:tav tm="60000">
                                          <p:val>
                                            <p:strVal val="ppt_y+-0.6000*(ppt_x*-0.5878-(1-ppt_y)*-0.8090)"/>
                                          </p:val>
                                        </p:tav>
                                        <p:tav tm="65000">
                                          <p:val>
                                            <p:strVal val="ppt_y+-0.6500*(ppt_x*-0.8090-(1-ppt_y)*-0.5878)"/>
                                          </p:val>
                                        </p:tav>
                                        <p:tav tm="70000">
                                          <p:val>
                                            <p:strVal val="ppt_y+-0.7000*(ppt_x*-0.9511-(1-ppt_y)*-0.3090)"/>
                                          </p:val>
                                        </p:tav>
                                        <p:tav tm="75000">
                                          <p:val>
                                            <p:strVal val="ppt_y+-0.7500*(ppt_x*-1.0000-(1-ppt_y)*0.0000)"/>
                                          </p:val>
                                        </p:tav>
                                        <p:tav tm="80000">
                                          <p:val>
                                            <p:strVal val="ppt_y+-0.8000*(ppt_x*-0.9511-(1-ppt_y)*0.3090)"/>
                                          </p:val>
                                        </p:tav>
                                        <p:tav tm="85000">
                                          <p:val>
                                            <p:strVal val="ppt_y+-0.8500*(ppt_x*-0.8090-(1-ppt_y)*0.5878)"/>
                                          </p:val>
                                        </p:tav>
                                        <p:tav tm="90000">
                                          <p:val>
                                            <p:strVal val="ppt_y+-0.9000*(ppt_x*-0.5878-(1-ppt_y)*0.8090)"/>
                                          </p:val>
                                        </p:tav>
                                        <p:tav tm="95000">
                                          <p:val>
                                            <p:strVal val="ppt_y+-0.9500*(ppt_x*-0.3090-(1-ppt_y)*0.9511)"/>
                                          </p:val>
                                        </p:tav>
                                        <p:tav tm="100000">
                                          <p:val>
                                            <p:strVal val="ppt_y+-1.0000*(ppt_x*0.0000-(1-ppt_y)*1.0000)"/>
                                          </p:val>
                                        </p:tav>
                                      </p:tavLst>
                                    </p:anim>
                                    <p:set>
                                      <p:cBhvr>
                                        <p:cTn id="14" dur="1" fill="hold">
                                          <p:stCondLst>
                                            <p:cond delay="999"/>
                                          </p:stCondLst>
                                        </p:cTn>
                                        <p:tgtEl>
                                          <p:spTgt spid="24577"/>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26626" name="Picture 3" descr="http://i297.photobucket.com/albums/mm222/seriousmeangirl101/Puerto_rican_flag.gif"/>
          <p:cNvPicPr>
            <a:picLocks noChangeAspect="1" noChangeArrowheads="1" noCrop="1"/>
          </p:cNvPicPr>
          <p:nvPr/>
        </p:nvPicPr>
        <p:blipFill>
          <a:blip r:embed="rId3"/>
          <a:srcRect/>
          <a:stretch>
            <a:fillRect/>
          </a:stretch>
        </p:blipFill>
        <p:spPr bwMode="auto">
          <a:xfrm>
            <a:off x="1295400" y="990600"/>
            <a:ext cx="5861050" cy="4867275"/>
          </a:xfrm>
          <a:prstGeom prst="rect">
            <a:avLst/>
          </a:prstGeom>
          <a:noFill/>
          <a:ln w="9525">
            <a:noFill/>
            <a:miter lim="800000"/>
            <a:headEnd/>
            <a:tailEnd/>
          </a:ln>
        </p:spPr>
      </p:pic>
    </p:spTree>
  </p:cSld>
  <p:clrMapOvr>
    <a:masterClrMapping/>
  </p:clrMapOvr>
  <p:transition advTm="2344"/>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673" name="Picture 2" descr="http://4.bp.blogspot.com/_P-6P1FDQe3M/SY0Gsmeip7I/AAAAAAAABZA/19ULrP5j884/s400/vieques-island-puerto-rico.jpg"/>
          <p:cNvPicPr>
            <a:picLocks noChangeAspect="1" noChangeArrowheads="1"/>
          </p:cNvPicPr>
          <p:nvPr/>
        </p:nvPicPr>
        <p:blipFill>
          <a:blip r:embed="rId3"/>
          <a:srcRect/>
          <a:stretch>
            <a:fillRect/>
          </a:stretch>
        </p:blipFill>
        <p:spPr bwMode="auto">
          <a:xfrm>
            <a:off x="1752600" y="990600"/>
            <a:ext cx="5842000" cy="4381500"/>
          </a:xfrm>
          <a:prstGeom prst="rect">
            <a:avLst/>
          </a:prstGeom>
          <a:noFill/>
          <a:ln w="9525">
            <a:noFill/>
            <a:miter lim="800000"/>
            <a:headEnd/>
            <a:tailEnd/>
          </a:ln>
        </p:spPr>
      </p:pic>
    </p:spTree>
  </p:cSld>
  <p:clrMapOvr>
    <a:masterClrMapping/>
  </p:clrMapOvr>
  <p:transition advTm="2359"/>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21" name="Picture 2" descr="http://www.commentbuddy.com/comments/Puerto-rico/Puerto-rico-051.jpg"/>
          <p:cNvPicPr>
            <a:picLocks noChangeAspect="1" noChangeArrowheads="1"/>
          </p:cNvPicPr>
          <p:nvPr/>
        </p:nvPicPr>
        <p:blipFill>
          <a:blip r:embed="rId3"/>
          <a:srcRect/>
          <a:stretch>
            <a:fillRect/>
          </a:stretch>
        </p:blipFill>
        <p:spPr bwMode="auto">
          <a:xfrm>
            <a:off x="2209800" y="381000"/>
            <a:ext cx="4724400" cy="5492750"/>
          </a:xfrm>
          <a:prstGeom prst="rect">
            <a:avLst/>
          </a:prstGeom>
          <a:noFill/>
          <a:ln w="9525">
            <a:noFill/>
            <a:miter lim="800000"/>
            <a:headEnd/>
            <a:tailEnd/>
          </a:ln>
        </p:spPr>
      </p:pic>
      <p:sp>
        <p:nvSpPr>
          <p:cNvPr id="3" name="Rectangle 2"/>
          <p:cNvSpPr/>
          <p:nvPr/>
        </p:nvSpPr>
        <p:spPr>
          <a:xfrm>
            <a:off x="2901950" y="765175"/>
            <a:ext cx="3124200" cy="923330"/>
          </a:xfrm>
          <a:prstGeom prst="rect">
            <a:avLst/>
          </a:prstGeom>
          <a:noFill/>
        </p:spPr>
        <p:txBody>
          <a:bodyPr spcFirstLastPara="1">
            <a:prstTxWarp prst="textArchUp">
              <a:avLst/>
            </a:prstTxWarp>
            <a:spAutoFit/>
          </a:bodyPr>
          <a:lstStyle/>
          <a:p>
            <a:pPr algn="ctr" fontAlgn="auto">
              <a:spcBef>
                <a:spcPts val="0"/>
              </a:spcBef>
              <a:spcAft>
                <a:spcPts val="0"/>
              </a:spcAft>
              <a:defRPr/>
            </a:pPr>
            <a:r>
              <a:rPr lang="en-US" sz="5400" b="1"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101600">
                    <a:schemeClr val="accent5">
                      <a:satMod val="175000"/>
                      <a:alpha val="40000"/>
                    </a:schemeClr>
                  </a:glow>
                </a:effectLst>
                <a:latin typeface="+mn-lt"/>
                <a:cs typeface="+mn-cs"/>
              </a:rPr>
              <a:t>Ernesto</a:t>
            </a:r>
          </a:p>
        </p:txBody>
      </p:sp>
    </p:spTree>
  </p:cSld>
  <p:clrMapOvr>
    <a:masterClrMapping/>
  </p:clrMapOvr>
  <p:transition spd="slow" advTm="4000">
    <p:cut thruBlk="1"/>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2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theme/theme1.xml><?xml version="1.0" encoding="utf-8"?>
<a:theme xmlns:a="http://schemas.openxmlformats.org/drawingml/2006/main" name="Clouds">
  <a:themeElements>
    <a:clrScheme name="Cloud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fontScheme name="Clouds">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louds 1">
        <a:dk1>
          <a:srgbClr val="4D4D4D"/>
        </a:dk1>
        <a:lt1>
          <a:srgbClr val="FFFFFF"/>
        </a:lt1>
        <a:dk2>
          <a:srgbClr val="0000A4"/>
        </a:dk2>
        <a:lt2>
          <a:srgbClr val="B7E7FF"/>
        </a:lt2>
        <a:accent1>
          <a:srgbClr val="0099CC"/>
        </a:accent1>
        <a:accent2>
          <a:srgbClr val="00CC99"/>
        </a:accent2>
        <a:accent3>
          <a:srgbClr val="AAAACF"/>
        </a:accent3>
        <a:accent4>
          <a:srgbClr val="DADADA"/>
        </a:accent4>
        <a:accent5>
          <a:srgbClr val="AACAE2"/>
        </a:accent5>
        <a:accent6>
          <a:srgbClr val="00B98A"/>
        </a:accent6>
        <a:hlink>
          <a:srgbClr val="FFCC00"/>
        </a:hlink>
        <a:folHlink>
          <a:srgbClr val="EE941C"/>
        </a:folHlink>
      </a:clrScheme>
      <a:clrMap bg1="dk2" tx1="lt1" bg2="dk1" tx2="lt2" accent1="accent1" accent2="accent2" accent3="accent3" accent4="accent4" accent5="accent5" accent6="accent6" hlink="hlink" folHlink="folHlink"/>
    </a:extraClrScheme>
    <a:extraClrScheme>
      <a:clrScheme name="Clouds 2">
        <a:dk1>
          <a:srgbClr val="000066"/>
        </a:dk1>
        <a:lt1>
          <a:srgbClr val="FFFFFF"/>
        </a:lt1>
        <a:dk2>
          <a:srgbClr val="00A2DC"/>
        </a:dk2>
        <a:lt2>
          <a:srgbClr val="FFFFFF"/>
        </a:lt2>
        <a:accent1>
          <a:srgbClr val="0079A4"/>
        </a:accent1>
        <a:accent2>
          <a:srgbClr val="33CCCC"/>
        </a:accent2>
        <a:accent3>
          <a:srgbClr val="AACEEB"/>
        </a:accent3>
        <a:accent4>
          <a:srgbClr val="DADADA"/>
        </a:accent4>
        <a:accent5>
          <a:srgbClr val="AABECF"/>
        </a:accent5>
        <a:accent6>
          <a:srgbClr val="2DB9B9"/>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Clouds 3">
        <a:dk1>
          <a:srgbClr val="010199"/>
        </a:dk1>
        <a:lt1>
          <a:srgbClr val="FFFFFF"/>
        </a:lt1>
        <a:dk2>
          <a:srgbClr val="000092"/>
        </a:dk2>
        <a:lt2>
          <a:srgbClr val="CCFFFF"/>
        </a:lt2>
        <a:accent1>
          <a:srgbClr val="66CCFF"/>
        </a:accent1>
        <a:accent2>
          <a:srgbClr val="2EBDBA"/>
        </a:accent2>
        <a:accent3>
          <a:srgbClr val="AAAAC7"/>
        </a:accent3>
        <a:accent4>
          <a:srgbClr val="DADADA"/>
        </a:accent4>
        <a:accent5>
          <a:srgbClr val="B8E2FF"/>
        </a:accent5>
        <a:accent6>
          <a:srgbClr val="29ABA8"/>
        </a:accent6>
        <a:hlink>
          <a:srgbClr val="66FFFF"/>
        </a:hlink>
        <a:folHlink>
          <a:srgbClr val="CC99FF"/>
        </a:folHlink>
      </a:clrScheme>
      <a:clrMap bg1="dk2" tx1="lt1" bg2="dk1" tx2="lt2" accent1="accent1" accent2="accent2" accent3="accent3" accent4="accent4" accent5="accent5" accent6="accent6" hlink="hlink" folHlink="folHlink"/>
    </a:extraClrScheme>
    <a:extraClrScheme>
      <a:clrScheme name="Clouds 4">
        <a:dk1>
          <a:srgbClr val="000000"/>
        </a:dk1>
        <a:lt1>
          <a:srgbClr val="FFFFFF"/>
        </a:lt1>
        <a:dk2>
          <a:srgbClr val="006A67"/>
        </a:dk2>
        <a:lt2>
          <a:srgbClr val="FFFFCC"/>
        </a:lt2>
        <a:accent1>
          <a:srgbClr val="33CCCC"/>
        </a:accent1>
        <a:accent2>
          <a:srgbClr val="6D6FC7"/>
        </a:accent2>
        <a:accent3>
          <a:srgbClr val="AAB9B8"/>
        </a:accent3>
        <a:accent4>
          <a:srgbClr val="DADADA"/>
        </a:accent4>
        <a:accent5>
          <a:srgbClr val="ADE2E2"/>
        </a:accent5>
        <a:accent6>
          <a:srgbClr val="6264B4"/>
        </a:accent6>
        <a:hlink>
          <a:srgbClr val="00FFFF"/>
        </a:hlink>
        <a:folHlink>
          <a:srgbClr val="00CC66"/>
        </a:folHlink>
      </a:clrScheme>
      <a:clrMap bg1="dk2" tx1="lt1" bg2="dk1" tx2="lt2" accent1="accent1" accent2="accent2" accent3="accent3" accent4="accent4" accent5="accent5" accent6="accent6" hlink="hlink" folHlink="folHlink"/>
    </a:extraClrScheme>
    <a:extraClrScheme>
      <a:clrScheme name="Clouds 5">
        <a:dk1>
          <a:srgbClr val="4D4D4D"/>
        </a:dk1>
        <a:lt1>
          <a:srgbClr val="FFFFFF"/>
        </a:lt1>
        <a:dk2>
          <a:srgbClr val="650BB7"/>
        </a:dk2>
        <a:lt2>
          <a:srgbClr val="FFFFFF"/>
        </a:lt2>
        <a:accent1>
          <a:srgbClr val="FF66FF"/>
        </a:accent1>
        <a:accent2>
          <a:srgbClr val="666699"/>
        </a:accent2>
        <a:accent3>
          <a:srgbClr val="B8AAD8"/>
        </a:accent3>
        <a:accent4>
          <a:srgbClr val="DADADA"/>
        </a:accent4>
        <a:accent5>
          <a:srgbClr val="FFB8FF"/>
        </a:accent5>
        <a:accent6>
          <a:srgbClr val="5C5C8A"/>
        </a:accent6>
        <a:hlink>
          <a:srgbClr val="E9E9FF"/>
        </a:hlink>
        <a:folHlink>
          <a:srgbClr val="CCECFF"/>
        </a:folHlink>
      </a:clrScheme>
      <a:clrMap bg1="dk2" tx1="lt1" bg2="dk1" tx2="lt2" accent1="accent1" accent2="accent2" accent3="accent3" accent4="accent4" accent5="accent5" accent6="accent6" hlink="hlink" folHlink="folHlink"/>
    </a:extraClrScheme>
    <a:extraClrScheme>
      <a:clrScheme name="Clouds 6">
        <a:dk1>
          <a:srgbClr val="FFFFFF"/>
        </a:dk1>
        <a:lt1>
          <a:srgbClr val="FFFFFF"/>
        </a:lt1>
        <a:dk2>
          <a:srgbClr val="005000"/>
        </a:dk2>
        <a:lt2>
          <a:srgbClr val="DCEAAE"/>
        </a:lt2>
        <a:accent1>
          <a:srgbClr val="99CC00"/>
        </a:accent1>
        <a:accent2>
          <a:srgbClr val="6F801A"/>
        </a:accent2>
        <a:accent3>
          <a:srgbClr val="AAB3AA"/>
        </a:accent3>
        <a:accent4>
          <a:srgbClr val="DADADA"/>
        </a:accent4>
        <a:accent5>
          <a:srgbClr val="CAE2AA"/>
        </a:accent5>
        <a:accent6>
          <a:srgbClr val="647316"/>
        </a:accent6>
        <a:hlink>
          <a:srgbClr val="FFFFCC"/>
        </a:hlink>
        <a:folHlink>
          <a:srgbClr val="CCCC00"/>
        </a:folHlink>
      </a:clrScheme>
      <a:clrMap bg1="dk2" tx1="lt1" bg2="dk1" tx2="lt2" accent1="accent1" accent2="accent2" accent3="accent3" accent4="accent4" accent5="accent5" accent6="accent6" hlink="hlink" folHlink="folHlink"/>
    </a:extraClrScheme>
    <a:extraClrScheme>
      <a:clrScheme name="Clouds 7">
        <a:dk1>
          <a:srgbClr val="4F4F77"/>
        </a:dk1>
        <a:lt1>
          <a:srgbClr val="FFFFFF"/>
        </a:lt1>
        <a:dk2>
          <a:srgbClr val="7979A5"/>
        </a:dk2>
        <a:lt2>
          <a:srgbClr val="F3F3FF"/>
        </a:lt2>
        <a:accent1>
          <a:srgbClr val="5D5D8B"/>
        </a:accent1>
        <a:accent2>
          <a:srgbClr val="66CCFF"/>
        </a:accent2>
        <a:accent3>
          <a:srgbClr val="BEBECF"/>
        </a:accent3>
        <a:accent4>
          <a:srgbClr val="DADADA"/>
        </a:accent4>
        <a:accent5>
          <a:srgbClr val="B6B6C4"/>
        </a:accent5>
        <a:accent6>
          <a:srgbClr val="5CB9E7"/>
        </a:accent6>
        <a:hlink>
          <a:srgbClr val="CCECFF"/>
        </a:hlink>
        <a:folHlink>
          <a:srgbClr val="FFFFCC"/>
        </a:folHlink>
      </a:clrScheme>
      <a:clrMap bg1="dk2" tx1="lt1" bg2="dk1" tx2="lt2" accent1="accent1" accent2="accent2" accent3="accent3" accent4="accent4" accent5="accent5" accent6="accent6" hlink="hlink" folHlink="folHlink"/>
    </a:extraClrScheme>
    <a:extraClrScheme>
      <a:clrScheme name="Clouds 8">
        <a:dk1>
          <a:srgbClr val="000000"/>
        </a:dk1>
        <a:lt1>
          <a:srgbClr val="B9B9B9"/>
        </a:lt1>
        <a:dk2>
          <a:srgbClr val="8A8472"/>
        </a:dk2>
        <a:lt2>
          <a:srgbClr val="4D4D4D"/>
        </a:lt2>
        <a:accent1>
          <a:srgbClr val="EDEEE2"/>
        </a:accent1>
        <a:accent2>
          <a:srgbClr val="7FAA7E"/>
        </a:accent2>
        <a:accent3>
          <a:srgbClr val="D9D9D9"/>
        </a:accent3>
        <a:accent4>
          <a:srgbClr val="000000"/>
        </a:accent4>
        <a:accent5>
          <a:srgbClr val="F4F5EE"/>
        </a:accent5>
        <a:accent6>
          <a:srgbClr val="729A72"/>
        </a:accent6>
        <a:hlink>
          <a:srgbClr val="008000"/>
        </a:hlink>
        <a:folHlink>
          <a:srgbClr val="989400"/>
        </a:folHlink>
      </a:clrScheme>
      <a:clrMap bg1="lt1" tx1="dk1" bg2="lt2" tx2="dk2" accent1="accent1" accent2="accent2" accent3="accent3" accent4="accent4" accent5="accent5" accent6="accent6" hlink="hlink" folHlink="folHlink"/>
    </a:extraClrScheme>
    <a:extraClrScheme>
      <a:clrScheme name="Clouds 9">
        <a:dk1>
          <a:srgbClr val="000000"/>
        </a:dk1>
        <a:lt1>
          <a:srgbClr val="FEA24E"/>
        </a:lt1>
        <a:dk2>
          <a:srgbClr val="CC6600"/>
        </a:dk2>
        <a:lt2>
          <a:srgbClr val="808080"/>
        </a:lt2>
        <a:accent1>
          <a:srgbClr val="FBEECD"/>
        </a:accent1>
        <a:accent2>
          <a:srgbClr val="ECD044"/>
        </a:accent2>
        <a:accent3>
          <a:srgbClr val="FECEB2"/>
        </a:accent3>
        <a:accent4>
          <a:srgbClr val="000000"/>
        </a:accent4>
        <a:accent5>
          <a:srgbClr val="FDF5E3"/>
        </a:accent5>
        <a:accent6>
          <a:srgbClr val="D6BC3D"/>
        </a:accent6>
        <a:hlink>
          <a:srgbClr val="E42B00"/>
        </a:hlink>
        <a:folHlink>
          <a:srgbClr val="996633"/>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Clouds</Template>
  <TotalTime>148</TotalTime>
  <Words>580</Words>
  <Application>Microsoft Office PowerPoint</Application>
  <PresentationFormat>On-screen Show (4:3)</PresentationFormat>
  <Paragraphs>45</Paragraphs>
  <Slides>28</Slides>
  <Notes>26</Notes>
  <HiddenSlides>0</HiddenSlides>
  <MMClips>0</MMClips>
  <ScaleCrop>false</ScaleCrop>
  <HeadingPairs>
    <vt:vector size="4" baseType="variant">
      <vt:variant>
        <vt:lpstr>Theme</vt:lpstr>
      </vt:variant>
      <vt:variant>
        <vt:i4>1</vt:i4>
      </vt:variant>
      <vt:variant>
        <vt:lpstr>Slide Titles</vt:lpstr>
      </vt:variant>
      <vt:variant>
        <vt:i4>28</vt:i4>
      </vt:variant>
    </vt:vector>
  </HeadingPairs>
  <TitlesOfParts>
    <vt:vector size="29" baseType="lpstr">
      <vt:lpstr>Clouds</vt:lpstr>
      <vt:lpstr>Slide 1</vt:lpstr>
      <vt:lpstr>Slide 2</vt:lpstr>
      <vt:lpstr>Slide 3</vt:lpstr>
      <vt:lpstr>Slide 4</vt:lpstr>
      <vt:lpstr>Slide 5</vt:lpstr>
      <vt:lpstr>Slide 6</vt:lpstr>
      <vt:lpstr>Slide 7</vt:lpstr>
      <vt:lpstr>Slide 8</vt:lpstr>
      <vt:lpstr>Slide 9</vt:lpstr>
      <vt:lpstr>Slide 10</vt:lpstr>
      <vt:lpstr>Slide 11</vt:lpstr>
      <vt:lpstr>Slide 12</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lpstr>Slide 25</vt:lpstr>
      <vt:lpstr>Slide 26</vt:lpstr>
      <vt:lpstr>Slide 27</vt:lpstr>
      <vt:lpstr>Slide 28</vt:lpstr>
    </vt:vector>
  </TitlesOfParts>
  <Company>Windham Public Schools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117396</dc:creator>
  <cp:lastModifiedBy>117396</cp:lastModifiedBy>
  <cp:revision>20</cp:revision>
  <dcterms:created xsi:type="dcterms:W3CDTF">2010-09-10T14:28:51Z</dcterms:created>
  <dcterms:modified xsi:type="dcterms:W3CDTF">2010-09-17T15:13:33Z</dcterms:modified>
</cp:coreProperties>
</file>